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4" r:id="rId9"/>
    <p:sldId id="263" r:id="rId10"/>
    <p:sldId id="265" r:id="rId11"/>
    <p:sldId id="266" r:id="rId12"/>
    <p:sldId id="268" r:id="rId13"/>
    <p:sldId id="269" r:id="rId14"/>
    <p:sldId id="270" r:id="rId15"/>
    <p:sldId id="271" r:id="rId16"/>
    <p:sldId id="267" r:id="rId17"/>
    <p:sldId id="272" r:id="rId18"/>
    <p:sldId id="274" r:id="rId19"/>
    <p:sldId id="273" r:id="rId20"/>
    <p:sldId id="275" r:id="rId21"/>
    <p:sldId id="276" r:id="rId22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BAA278A-311F-46FF-A2DF-F9CCBAF77202}">
          <p14:sldIdLst>
            <p14:sldId id="256"/>
            <p14:sldId id="257"/>
            <p14:sldId id="260"/>
            <p14:sldId id="258"/>
            <p14:sldId id="259"/>
            <p14:sldId id="261"/>
            <p14:sldId id="262"/>
            <p14:sldId id="264"/>
            <p14:sldId id="263"/>
            <p14:sldId id="265"/>
            <p14:sldId id="266"/>
            <p14:sldId id="268"/>
            <p14:sldId id="269"/>
            <p14:sldId id="270"/>
            <p14:sldId id="271"/>
            <p14:sldId id="267"/>
            <p14:sldId id="272"/>
            <p14:sldId id="274"/>
            <p14:sldId id="273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505151"/>
    <a:srgbClr val="AFB3B9"/>
    <a:srgbClr val="B2B3BA"/>
    <a:srgbClr val="242526"/>
    <a:srgbClr val="8A898D"/>
    <a:srgbClr val="9A9A9E"/>
    <a:srgbClr val="C1C3C6"/>
    <a:srgbClr val="E7E8E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6" d="100"/>
          <a:sy n="86" d="100"/>
        </p:scale>
        <p:origin x="5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23CA4-3EC7-45D0-9F89-8E6A8C935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3ABE64-24EA-45AF-805F-D9A5F03AEF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BE671-7D18-4F5C-9CEB-B78B652D3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5500-7A3B-49C3-B7DE-CE286659827E}" type="datetimeFigureOut">
              <a:rPr lang="vi-VN" smtClean="0"/>
              <a:t>16/06/2021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B37DF-7AB5-4A9A-8B3B-183D54BF6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6B156-C9DF-4D01-B31F-CC7232B3D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14892-E701-40AB-BF47-4D2FB0BC82D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001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DF88-9C1E-43D7-9C97-4A48A3475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F11D3E-5ADB-4CAD-B72D-CCA7ABF19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2314D-ABC7-4ACB-B3E2-90DC2697A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5500-7A3B-49C3-B7DE-CE286659827E}" type="datetimeFigureOut">
              <a:rPr lang="vi-VN" smtClean="0"/>
              <a:t>16/06/2021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9DAAF-B53B-4754-80A4-8DB9E53BF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C733D-88FF-4582-8622-05912FDB9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14892-E701-40AB-BF47-4D2FB0BC82D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16876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581329-A3FA-494B-8924-4322B074E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6BF39D-BA90-4318-B9C0-CA29FD6F8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71F27-FD2A-4B56-A07C-D61C8973B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5500-7A3B-49C3-B7DE-CE286659827E}" type="datetimeFigureOut">
              <a:rPr lang="vi-VN" smtClean="0"/>
              <a:t>16/06/2021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A25CA-D8CA-4B8C-A8FD-82E223018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2855D-8C95-4A63-B8E1-A0E4E04A7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14892-E701-40AB-BF47-4D2FB0BC82D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5758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0FF94-3B5D-4E87-B53A-EEC0B3DF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D8EE3-C1DA-46A3-A21C-03B68F720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BAC37-0455-418E-9C81-D97A77C95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5500-7A3B-49C3-B7DE-CE286659827E}" type="datetimeFigureOut">
              <a:rPr lang="vi-VN" smtClean="0"/>
              <a:t>16/06/2021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09CCD-033E-408F-9ABF-990DC1957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F8D05-F97F-4819-9336-1140BD8DF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14892-E701-40AB-BF47-4D2FB0BC82D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13526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78CAA-55D8-4A63-A980-D0822F2B2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68455-18D4-4586-A1C3-506FFCB1A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C36C7-3A84-45F2-8A71-4B980D6DF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5500-7A3B-49C3-B7DE-CE286659827E}" type="datetimeFigureOut">
              <a:rPr lang="vi-VN" smtClean="0"/>
              <a:t>16/06/2021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A5772-93E7-4B5A-9F88-FB54D86E2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5E08C-2631-4E66-A66E-5E1D7B03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14892-E701-40AB-BF47-4D2FB0BC82D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34371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CE32-0924-4B53-9DA2-A4FABD967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2581-95FF-4211-8637-0F28AEEB3B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6A1F0-654F-44F9-B9CB-18C5A35116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215D0D-B171-4AB3-97F2-C5321D871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5500-7A3B-49C3-B7DE-CE286659827E}" type="datetimeFigureOut">
              <a:rPr lang="vi-VN" smtClean="0"/>
              <a:t>16/06/2021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ACE83-0E2E-424A-9073-04DD2385B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5831B-2D29-4ADE-A1E1-5C5B46C85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14892-E701-40AB-BF47-4D2FB0BC82D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96039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43AB2-EC90-46A3-9739-592DA3D5B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C8B50-0FC4-4C63-8AA4-86BBCBA3F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9E17C-9293-48A3-B9FA-0FB6AEB8A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058065-FAA7-451E-A40B-6EA491B68C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F281D-8218-42A4-90D1-3FE9AB7512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851161-1DD8-40B5-A401-BD3135439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5500-7A3B-49C3-B7DE-CE286659827E}" type="datetimeFigureOut">
              <a:rPr lang="vi-VN" smtClean="0"/>
              <a:t>16/06/2021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7FA58E-8AC0-4FDE-BC92-C24C80994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D17726-1EBA-4BA3-B573-6238BEA1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14892-E701-40AB-BF47-4D2FB0BC82D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87862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F4C20-182B-4C3F-8531-238A6036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EEA2FE-03B9-4E22-9FD4-453AC9390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5500-7A3B-49C3-B7DE-CE286659827E}" type="datetimeFigureOut">
              <a:rPr lang="vi-VN" smtClean="0"/>
              <a:t>16/06/2021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E5C79-C29E-4219-AFEA-E54885579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6694E-8142-4567-92D5-C25813481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14892-E701-40AB-BF47-4D2FB0BC82D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27491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D37CD-CAD4-4D18-89EF-917969596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5500-7A3B-49C3-B7DE-CE286659827E}" type="datetimeFigureOut">
              <a:rPr lang="vi-VN" smtClean="0"/>
              <a:t>16/06/2021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B56D7-595D-4627-9F20-AA9BE8F71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A065B-377C-4CE2-B0A6-AB39A923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14892-E701-40AB-BF47-4D2FB0BC82D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7912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9B0A9-DF67-433A-98BC-501487B35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F579F-A361-4030-B379-E5276D6CE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8A1F9-8C1A-4D4C-82A2-8E0AA79CF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B979AE-C846-4EBD-AEA6-405241698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5500-7A3B-49C3-B7DE-CE286659827E}" type="datetimeFigureOut">
              <a:rPr lang="vi-VN" smtClean="0"/>
              <a:t>16/06/2021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E90B5-0357-4707-9D03-FF65E1B24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C6F4D-2501-474F-9B1A-6006D274D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14892-E701-40AB-BF47-4D2FB0BC82D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43263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4FE4-8BBD-4F25-BD32-1183BC728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7DDC90-FD19-46BA-95B4-8D2E3D1924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686733-DA1A-4D54-84FF-E1852B870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E6CBA6-8F5F-4B33-A0E1-BA62BB100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45500-7A3B-49C3-B7DE-CE286659827E}" type="datetimeFigureOut">
              <a:rPr lang="vi-VN" smtClean="0"/>
              <a:t>16/06/2021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22929-104A-4204-B0C3-8D33A3219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062C9-8BDD-4CB8-861A-C18DEED41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14892-E701-40AB-BF47-4D2FB0BC82D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70025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D8F5F-C50F-4DED-A0B8-B6175C4ED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6850E-E1B8-4335-B7E2-2B3D68B81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8FFC2-AA93-4E31-9D5D-984EDFB3E5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45500-7A3B-49C3-B7DE-CE286659827E}" type="datetimeFigureOut">
              <a:rPr lang="vi-VN" smtClean="0"/>
              <a:t>16/06/2021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A6007-C0A3-4461-ACB3-B13CA969B6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78B9A-73D0-4642-B347-0BDBC6D3B2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14892-E701-40AB-BF47-4D2FB0BC82D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95402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1.jfif"/><Relationship Id="rId18" Type="http://schemas.openxmlformats.org/officeDocument/2006/relationships/image" Target="../media/image2.jfif"/><Relationship Id="rId3" Type="http://schemas.microsoft.com/office/2007/relationships/hdphoto" Target="../media/hdphoto1.wdp"/><Relationship Id="rId21" Type="http://schemas.openxmlformats.org/officeDocument/2006/relationships/image" Target="../media/image15.jpg"/><Relationship Id="rId7" Type="http://schemas.openxmlformats.org/officeDocument/2006/relationships/image" Target="../media/image8.png"/><Relationship Id="rId12" Type="http://schemas.microsoft.com/office/2007/relationships/hdphoto" Target="../media/hdphoto5.wdp"/><Relationship Id="rId17" Type="http://schemas.openxmlformats.org/officeDocument/2006/relationships/image" Target="../media/image14.jpg"/><Relationship Id="rId2" Type="http://schemas.openxmlformats.org/officeDocument/2006/relationships/image" Target="../media/image6.png"/><Relationship Id="rId16" Type="http://schemas.openxmlformats.org/officeDocument/2006/relationships/image" Target="../media/image13.jpg"/><Relationship Id="rId20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2.jpg"/><Relationship Id="rId23" Type="http://schemas.microsoft.com/office/2007/relationships/hdphoto" Target="../media/hdphoto6.wdp"/><Relationship Id="rId10" Type="http://schemas.microsoft.com/office/2007/relationships/hdphoto" Target="../media/hdphoto4.wdp"/><Relationship Id="rId19" Type="http://schemas.openxmlformats.org/officeDocument/2006/relationships/image" Target="../media/image3.jpg"/><Relationship Id="rId4" Type="http://schemas.openxmlformats.org/officeDocument/2006/relationships/slide" Target="slide3.xml"/><Relationship Id="rId9" Type="http://schemas.openxmlformats.org/officeDocument/2006/relationships/image" Target="../media/image9.png"/><Relationship Id="rId14" Type="http://schemas.openxmlformats.org/officeDocument/2006/relationships/slide" Target="slide11.xml"/><Relationship Id="rId2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microsoft.com/office/2007/relationships/hdphoto" Target="../media/hdphoto9.wdp"/><Relationship Id="rId3" Type="http://schemas.openxmlformats.org/officeDocument/2006/relationships/image" Target="../media/image17.png"/><Relationship Id="rId7" Type="http://schemas.microsoft.com/office/2007/relationships/hdphoto" Target="../media/hdphoto8.wdp"/><Relationship Id="rId12" Type="http://schemas.openxmlformats.org/officeDocument/2006/relationships/image" Target="../media/image22.pn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1.sv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microsoft.com/office/2007/relationships/hdphoto" Target="../media/hdphoto7.wdp"/><Relationship Id="rId9" Type="http://schemas.openxmlformats.org/officeDocument/2006/relationships/slide" Target="slide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17.png"/><Relationship Id="rId7" Type="http://schemas.microsoft.com/office/2007/relationships/hdphoto" Target="../media/hdphoto8.wdp"/><Relationship Id="rId12" Type="http://schemas.openxmlformats.org/officeDocument/2006/relationships/image" Target="../media/image2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1.svg"/><Relationship Id="rId5" Type="http://schemas.openxmlformats.org/officeDocument/2006/relationships/image" Target="../media/image23.gif"/><Relationship Id="rId10" Type="http://schemas.openxmlformats.org/officeDocument/2006/relationships/image" Target="../media/image20.png"/><Relationship Id="rId4" Type="http://schemas.microsoft.com/office/2007/relationships/hdphoto" Target="../media/hdphoto7.wdp"/><Relationship Id="rId9" Type="http://schemas.openxmlformats.org/officeDocument/2006/relationships/slide" Target="slide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microsoft.com/office/2007/relationships/hdphoto" Target="../media/hdphoto10.wdp"/><Relationship Id="rId3" Type="http://schemas.openxmlformats.org/officeDocument/2006/relationships/image" Target="../media/image17.png"/><Relationship Id="rId7" Type="http://schemas.microsoft.com/office/2007/relationships/hdphoto" Target="../media/hdphoto8.wdp"/><Relationship Id="rId12" Type="http://schemas.openxmlformats.org/officeDocument/2006/relationships/image" Target="../media/image2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1.svg"/><Relationship Id="rId5" Type="http://schemas.openxmlformats.org/officeDocument/2006/relationships/image" Target="../media/image25.jpg"/><Relationship Id="rId15" Type="http://schemas.openxmlformats.org/officeDocument/2006/relationships/image" Target="../media/image28.png"/><Relationship Id="rId10" Type="http://schemas.openxmlformats.org/officeDocument/2006/relationships/image" Target="../media/image20.png"/><Relationship Id="rId4" Type="http://schemas.microsoft.com/office/2007/relationships/hdphoto" Target="../media/hdphoto7.wdp"/><Relationship Id="rId9" Type="http://schemas.openxmlformats.org/officeDocument/2006/relationships/slide" Target="slide16.xml"/><Relationship Id="rId1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17.png"/><Relationship Id="rId7" Type="http://schemas.openxmlformats.org/officeDocument/2006/relationships/slide" Target="slide15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9.png"/><Relationship Id="rId10" Type="http://schemas.openxmlformats.org/officeDocument/2006/relationships/image" Target="../media/image21.svg"/><Relationship Id="rId4" Type="http://schemas.microsoft.com/office/2007/relationships/hdphoto" Target="../media/hdphoto7.wdp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slide" Target="slide16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9.png"/><Relationship Id="rId4" Type="http://schemas.microsoft.com/office/2007/relationships/hdphoto" Target="../media/hdphoto7.wdp"/><Relationship Id="rId9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slide" Target="slide11.xml"/><Relationship Id="rId18" Type="http://schemas.openxmlformats.org/officeDocument/2006/relationships/image" Target="../media/image3.jp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12" Type="http://schemas.microsoft.com/office/2007/relationships/hdphoto" Target="../media/hdphoto5.wdp"/><Relationship Id="rId17" Type="http://schemas.openxmlformats.org/officeDocument/2006/relationships/image" Target="../media/image2.jfif"/><Relationship Id="rId2" Type="http://schemas.openxmlformats.org/officeDocument/2006/relationships/image" Target="../media/image6.png"/><Relationship Id="rId16" Type="http://schemas.openxmlformats.org/officeDocument/2006/relationships/image" Target="../media/image14.jpg"/><Relationship Id="rId20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3.jpg"/><Relationship Id="rId10" Type="http://schemas.microsoft.com/office/2007/relationships/hdphoto" Target="../media/hdphoto4.wdp"/><Relationship Id="rId19" Type="http://schemas.openxmlformats.org/officeDocument/2006/relationships/image" Target="../media/image4.jpg"/><Relationship Id="rId4" Type="http://schemas.openxmlformats.org/officeDocument/2006/relationships/slide" Target="slide3.xml"/><Relationship Id="rId9" Type="http://schemas.openxmlformats.org/officeDocument/2006/relationships/image" Target="../media/image9.png"/><Relationship Id="rId1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9.png"/><Relationship Id="rId7" Type="http://schemas.openxmlformats.org/officeDocument/2006/relationships/image" Target="../media/image31.jp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30.png"/><Relationship Id="rId4" Type="http://schemas.microsoft.com/office/2007/relationships/hdphoto" Target="../media/hdphoto11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fif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30.png"/><Relationship Id="rId4" Type="http://schemas.microsoft.com/office/2007/relationships/hdphoto" Target="../media/hdphoto1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29.png"/><Relationship Id="rId7" Type="http://schemas.openxmlformats.org/officeDocument/2006/relationships/image" Target="../media/image35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30.png"/><Relationship Id="rId4" Type="http://schemas.microsoft.com/office/2007/relationships/hdphoto" Target="../media/hdphoto11.wdp"/><Relationship Id="rId9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2.jfif"/><Relationship Id="rId7" Type="http://schemas.openxmlformats.org/officeDocument/2006/relationships/image" Target="../media/image4.jp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3.jpg"/><Relationship Id="rId4" Type="http://schemas.openxmlformats.org/officeDocument/2006/relationships/slide" Target="slide5.xml"/><Relationship Id="rId9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fif"/><Relationship Id="rId3" Type="http://schemas.openxmlformats.org/officeDocument/2006/relationships/image" Target="../media/image29.png"/><Relationship Id="rId7" Type="http://schemas.openxmlformats.org/officeDocument/2006/relationships/image" Target="../media/image3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30.png"/><Relationship Id="rId10" Type="http://schemas.openxmlformats.org/officeDocument/2006/relationships/image" Target="../media/image41.jpg"/><Relationship Id="rId4" Type="http://schemas.microsoft.com/office/2007/relationships/hdphoto" Target="../media/hdphoto11.wdp"/><Relationship Id="rId9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2.jfif"/><Relationship Id="rId7" Type="http://schemas.openxmlformats.org/officeDocument/2006/relationships/image" Target="../media/image4.jp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3.jpg"/><Relationship Id="rId4" Type="http://schemas.openxmlformats.org/officeDocument/2006/relationships/slide" Target="slide5.xml"/><Relationship Id="rId9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slide" Target="slide8.xml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slide" Target="slide8.xml"/><Relationship Id="rId7" Type="http://schemas.openxmlformats.org/officeDocument/2006/relationships/image" Target="../media/image4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jfif"/><Relationship Id="rId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image" Target="../media/image5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image" Target="../media/image5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fif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1.jfif"/><Relationship Id="rId18" Type="http://schemas.openxmlformats.org/officeDocument/2006/relationships/image" Target="../media/image3.jp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12" Type="http://schemas.microsoft.com/office/2007/relationships/hdphoto" Target="../media/hdphoto5.wdp"/><Relationship Id="rId17" Type="http://schemas.openxmlformats.org/officeDocument/2006/relationships/image" Target="../media/image2.jfif"/><Relationship Id="rId2" Type="http://schemas.openxmlformats.org/officeDocument/2006/relationships/image" Target="../media/image6.png"/><Relationship Id="rId16" Type="http://schemas.openxmlformats.org/officeDocument/2006/relationships/image" Target="../media/image14.jpg"/><Relationship Id="rId20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3.jpg"/><Relationship Id="rId10" Type="http://schemas.microsoft.com/office/2007/relationships/hdphoto" Target="../media/hdphoto4.wdp"/><Relationship Id="rId19" Type="http://schemas.openxmlformats.org/officeDocument/2006/relationships/image" Target="../media/image4.jpg"/><Relationship Id="rId4" Type="http://schemas.openxmlformats.org/officeDocument/2006/relationships/slide" Target="slide3.xml"/><Relationship Id="rId9" Type="http://schemas.openxmlformats.org/officeDocument/2006/relationships/image" Target="../media/image9.png"/><Relationship Id="rId1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1.jfif"/><Relationship Id="rId18" Type="http://schemas.openxmlformats.org/officeDocument/2006/relationships/image" Target="../media/image3.jpg"/><Relationship Id="rId3" Type="http://schemas.microsoft.com/office/2007/relationships/hdphoto" Target="../media/hdphoto1.wdp"/><Relationship Id="rId21" Type="http://schemas.openxmlformats.org/officeDocument/2006/relationships/image" Target="../media/image16.png"/><Relationship Id="rId7" Type="http://schemas.openxmlformats.org/officeDocument/2006/relationships/image" Target="../media/image8.png"/><Relationship Id="rId12" Type="http://schemas.microsoft.com/office/2007/relationships/hdphoto" Target="../media/hdphoto5.wdp"/><Relationship Id="rId17" Type="http://schemas.openxmlformats.org/officeDocument/2006/relationships/image" Target="../media/image2.jfif"/><Relationship Id="rId2" Type="http://schemas.openxmlformats.org/officeDocument/2006/relationships/image" Target="../media/image6.png"/><Relationship Id="rId16" Type="http://schemas.openxmlformats.org/officeDocument/2006/relationships/image" Target="../media/image14.jpg"/><Relationship Id="rId20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3.jpg"/><Relationship Id="rId10" Type="http://schemas.microsoft.com/office/2007/relationships/hdphoto" Target="../media/hdphoto4.wdp"/><Relationship Id="rId19" Type="http://schemas.openxmlformats.org/officeDocument/2006/relationships/image" Target="../media/image4.jpg"/><Relationship Id="rId4" Type="http://schemas.openxmlformats.org/officeDocument/2006/relationships/slide" Target="slide3.xml"/><Relationship Id="rId9" Type="http://schemas.openxmlformats.org/officeDocument/2006/relationships/image" Target="../media/image9.png"/><Relationship Id="rId14" Type="http://schemas.openxmlformats.org/officeDocument/2006/relationships/image" Target="../media/image12.jpg"/><Relationship Id="rId22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358B9F-3C85-4BE0-B45D-14A8B13842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6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FBE817-3FA4-442A-B5FD-2559CBAD30B7}"/>
              </a:ext>
            </a:extLst>
          </p:cNvPr>
          <p:cNvSpPr txBox="1"/>
          <p:nvPr/>
        </p:nvSpPr>
        <p:spPr>
          <a:xfrm>
            <a:off x="4196860" y="2088243"/>
            <a:ext cx="3798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solidFill>
                  <a:schemeClr val="bg1"/>
                </a:solidFill>
                <a:latin typeface="Klavika Bold" panose="02000806040000020004" pitchFamily="50" charset="0"/>
                <a:cs typeface="Kartika" panose="02020503030404060203" pitchFamily="18" charset="0"/>
              </a:rPr>
              <a:t>GROUP 1</a:t>
            </a:r>
            <a:endParaRPr lang="vi-VN" sz="7200" b="1">
              <a:solidFill>
                <a:schemeClr val="bg1"/>
              </a:solidFill>
              <a:latin typeface="Klavika Bold" panose="02000806040000020004" pitchFamily="50" charset="0"/>
              <a:cs typeface="Kartika" panose="02020503030404060203" pitchFamily="18" charset="0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B0C8747-0A88-4B1A-BEA9-1F7C053C2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99" y="3241189"/>
            <a:ext cx="1221398" cy="122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0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àn làm việc">
            <a:extLst>
              <a:ext uri="{FF2B5EF4-FFF2-40B4-BE49-F238E27FC236}">
                <a16:creationId xmlns:a16="http://schemas.microsoft.com/office/drawing/2014/main" id="{D65FC964-6673-447B-89E6-FC8D5BD98E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8A707C-FE9E-4399-A4F9-D8C742AD3B81}"/>
              </a:ext>
            </a:extLst>
          </p:cNvPr>
          <p:cNvSpPr/>
          <p:nvPr/>
        </p:nvSpPr>
        <p:spPr>
          <a:xfrm>
            <a:off x="0" y="1"/>
            <a:ext cx="12192000" cy="655454"/>
          </a:xfrm>
          <a:prstGeom prst="rect">
            <a:avLst/>
          </a:prstGeom>
          <a:solidFill>
            <a:srgbClr val="24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6C88BC"/>
              </a:solidFill>
            </a:endParaRPr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924E7D49-C99B-4074-88FC-A8D111A0BEE3}"/>
              </a:ext>
            </a:extLst>
          </p:cNvPr>
          <p:cNvSpPr txBox="1"/>
          <p:nvPr/>
        </p:nvSpPr>
        <p:spPr>
          <a:xfrm>
            <a:off x="-158045" y="49818"/>
            <a:ext cx="2010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Klavika Bold" panose="02000806040000020004" pitchFamily="50" charset="0"/>
                <a:cs typeface="Kartika" panose="02020503030404060203" pitchFamily="18" charset="0"/>
              </a:rPr>
              <a:t>GROUP 1</a:t>
            </a:r>
            <a:endParaRPr lang="vi-VN" sz="2800" b="1">
              <a:solidFill>
                <a:schemeClr val="bg1"/>
              </a:solidFill>
              <a:latin typeface="Klavika Bold" panose="02000806040000020004" pitchFamily="50" charset="0"/>
              <a:cs typeface="Kartika" panose="02020503030404060203" pitchFamily="18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8B7A83-0756-47BC-81EC-91ADCE40648C}"/>
              </a:ext>
            </a:extLst>
          </p:cNvPr>
          <p:cNvCxnSpPr>
            <a:cxnSpLocks/>
          </p:cNvCxnSpPr>
          <p:nvPr/>
        </p:nvCxnSpPr>
        <p:spPr>
          <a:xfrm>
            <a:off x="5757965" y="34943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879BEF1D-7BA5-4592-B983-0CC89541CA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622" b="83155" l="36954" r="70413">
                        <a14:foregroundMark x1="52913" y1="82222" x2="52913" y2="82222"/>
                        <a14:foregroundMark x1="69903" y1="69444" x2="69903" y2="69444"/>
                        <a14:foregroundMark x1="52913" y1="56111" x2="54369" y2="69444"/>
                        <a14:foregroundMark x1="56311" y1="60000" x2="57767" y2="67222"/>
                        <a14:foregroundMark x1="51942" y1="46667" x2="51942" y2="46667"/>
                        <a14:foregroundMark x1="53883" y1="78333" x2="53883" y2="7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2" t="37555" r="25404" b="11778"/>
          <a:stretch/>
        </p:blipFill>
        <p:spPr>
          <a:xfrm>
            <a:off x="5851041" y="49818"/>
            <a:ext cx="468338" cy="495757"/>
          </a:xfrm>
          <a:prstGeom prst="rect">
            <a:avLst/>
          </a:prstGeom>
        </p:spPr>
      </p:pic>
      <p:pic>
        <p:nvPicPr>
          <p:cNvPr id="27" name="Picture 26" descr="A picture containing text, screenshot, clipart&#10;&#10;Description automatically generated">
            <a:extLst>
              <a:ext uri="{FF2B5EF4-FFF2-40B4-BE49-F238E27FC236}">
                <a16:creationId xmlns:a16="http://schemas.microsoft.com/office/drawing/2014/main" id="{BB830D84-C7A7-4101-B756-893E4CB5EE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4444" y1="55556" x2="54444" y2="55556"/>
                        <a14:foregroundMark x1="55000" y1="49444" x2="60000" y2="58889"/>
                        <a14:foregroundMark x1="32778" y1="61111" x2="32778" y2="61111"/>
                        <a14:backgroundMark x1="20556" y1="16111" x2="63889" y2="28889"/>
                        <a14:backgroundMark x1="66111" y1="14444" x2="89444" y2="44444"/>
                        <a14:backgroundMark x1="61111" y1="23333" x2="42222" y2="32222"/>
                        <a14:backgroundMark x1="77222" y1="15000" x2="93889" y2="18333"/>
                        <a14:backgroundMark x1="38333" y1="20000" x2="18889" y2="36111"/>
                        <a14:backgroundMark x1="21667" y1="21667" x2="16667" y2="40000"/>
                        <a14:backgroundMark x1="35556" y1="23889" x2="47222" y2="41111"/>
                        <a14:backgroundMark x1="58333" y1="25000" x2="73333" y2="35000"/>
                        <a14:backgroundMark x1="78333" y1="25000" x2="82222" y2="36667"/>
                        <a14:backgroundMark x1="72222" y1="20000" x2="28333" y2="2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52" t="39955" r="25385" b="14916"/>
          <a:stretch/>
        </p:blipFill>
        <p:spPr>
          <a:xfrm>
            <a:off x="5192523" y="73488"/>
            <a:ext cx="468338" cy="441575"/>
          </a:xfrm>
          <a:prstGeom prst="rect">
            <a:avLst/>
          </a:prstGeom>
        </p:spPr>
      </p:pic>
      <p:pic>
        <p:nvPicPr>
          <p:cNvPr id="29" name="Picture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8058E91-8A04-4D34-9E58-F0A402B389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500" b="92056" l="21500" r="91278">
                        <a14:backgroundMark x1="35556" y1="46111" x2="26111" y2="6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14" t="22730" r="8497" b="11382"/>
          <a:stretch/>
        </p:blipFill>
        <p:spPr>
          <a:xfrm>
            <a:off x="6509559" y="-30719"/>
            <a:ext cx="575441" cy="576294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AA68B1-6BE6-4E53-A982-3F372244723D}"/>
              </a:ext>
            </a:extLst>
          </p:cNvPr>
          <p:cNvSpPr/>
          <p:nvPr/>
        </p:nvSpPr>
        <p:spPr>
          <a:xfrm>
            <a:off x="9201151" y="104371"/>
            <a:ext cx="2828924" cy="468667"/>
          </a:xfrm>
          <a:prstGeom prst="roundRect">
            <a:avLst>
              <a:gd name="adj" fmla="val 50000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6" name="Picture 35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820749C3-81E6-419F-9E27-AEA742E5DD3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917" b="93657" l="6889" r="62000">
                        <a14:backgroundMark x1="22778" y1="72222" x2="22778" y2="72222"/>
                        <a14:backgroundMark x1="31667" y1="61574" x2="31667" y2="61574"/>
                        <a14:backgroundMark x1="35556" y1="61111" x2="34444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41204" r="42222" b="15277"/>
          <a:stretch/>
        </p:blipFill>
        <p:spPr>
          <a:xfrm>
            <a:off x="11546681" y="122109"/>
            <a:ext cx="376238" cy="411237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509B0AD-B5ED-4934-A2DE-0A1E2F89B7D7}"/>
              </a:ext>
            </a:extLst>
          </p:cNvPr>
          <p:cNvSpPr/>
          <p:nvPr/>
        </p:nvSpPr>
        <p:spPr>
          <a:xfrm>
            <a:off x="5091636" y="588780"/>
            <a:ext cx="670112" cy="66675"/>
          </a:xfrm>
          <a:prstGeom prst="roundRect">
            <a:avLst>
              <a:gd name="adj" fmla="val 50000"/>
            </a:avLst>
          </a:prstGeom>
          <a:solidFill>
            <a:srgbClr val="2A6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695D53-10CD-4795-ADE1-39A2296D1572}"/>
              </a:ext>
            </a:extLst>
          </p:cNvPr>
          <p:cNvSpPr txBox="1"/>
          <p:nvPr/>
        </p:nvSpPr>
        <p:spPr>
          <a:xfrm>
            <a:off x="344128" y="903302"/>
            <a:ext cx="6908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CHỦ ĐỀ THUYẾT TRÌNH</a:t>
            </a:r>
            <a:endParaRPr lang="vi-VN" sz="5400" b="1">
              <a:solidFill>
                <a:schemeClr val="bg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C2ACBD-78F4-4E7C-B70F-2CFB9B36469B}"/>
              </a:ext>
            </a:extLst>
          </p:cNvPr>
          <p:cNvSpPr/>
          <p:nvPr/>
        </p:nvSpPr>
        <p:spPr>
          <a:xfrm>
            <a:off x="505442" y="1826632"/>
            <a:ext cx="11342429" cy="769084"/>
          </a:xfrm>
          <a:prstGeom prst="roundRect">
            <a:avLst>
              <a:gd name="adj" fmla="val 10275"/>
            </a:avLst>
          </a:prstGeom>
          <a:solidFill>
            <a:srgbClr val="3A3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ED3BA11-3492-4C2A-A3D9-CF31D965C1C6}"/>
              </a:ext>
            </a:extLst>
          </p:cNvPr>
          <p:cNvSpPr/>
          <p:nvPr/>
        </p:nvSpPr>
        <p:spPr>
          <a:xfrm>
            <a:off x="10412361" y="1941356"/>
            <a:ext cx="1274197" cy="570271"/>
          </a:xfrm>
          <a:prstGeom prst="roundRect">
            <a:avLst/>
          </a:prstGeom>
          <a:solidFill>
            <a:srgbClr val="50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endParaRPr lang="vi-VN" sz="2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CC96997-59B0-48D0-BC26-40F736196547}"/>
              </a:ext>
            </a:extLst>
          </p:cNvPr>
          <p:cNvSpPr/>
          <p:nvPr/>
        </p:nvSpPr>
        <p:spPr>
          <a:xfrm>
            <a:off x="0" y="4473676"/>
            <a:ext cx="12192000" cy="238432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6DD82A-5656-4F01-AC5C-75D7E8B77CF8}"/>
              </a:ext>
            </a:extLst>
          </p:cNvPr>
          <p:cNvSpPr txBox="1"/>
          <p:nvPr/>
        </p:nvSpPr>
        <p:spPr>
          <a:xfrm>
            <a:off x="722704" y="1964149"/>
            <a:ext cx="4611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9A9A9E"/>
                </a:solidFill>
              </a:rPr>
              <a:t>Tìm hiểu nội dung</a:t>
            </a:r>
            <a:endParaRPr lang="vi-VN" sz="2800" b="1">
              <a:solidFill>
                <a:srgbClr val="9A9A9E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549E6E0-A6D2-4A90-95D1-E36F016E6FEF}"/>
              </a:ext>
            </a:extLst>
          </p:cNvPr>
          <p:cNvSpPr/>
          <p:nvPr/>
        </p:nvSpPr>
        <p:spPr>
          <a:xfrm>
            <a:off x="-3054730" y="3487231"/>
            <a:ext cx="2411929" cy="3136617"/>
          </a:xfrm>
          <a:prstGeom prst="roundRect">
            <a:avLst>
              <a:gd name="adj" fmla="val 5835"/>
            </a:avLst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Rectangle: Top Corners Rounded 56">
            <a:extLst>
              <a:ext uri="{FF2B5EF4-FFF2-40B4-BE49-F238E27FC236}">
                <a16:creationId xmlns:a16="http://schemas.microsoft.com/office/drawing/2014/main" id="{28A7D983-5953-46B6-877B-548AA80DFB78}"/>
              </a:ext>
            </a:extLst>
          </p:cNvPr>
          <p:cNvSpPr/>
          <p:nvPr/>
        </p:nvSpPr>
        <p:spPr>
          <a:xfrm>
            <a:off x="-3054730" y="3487230"/>
            <a:ext cx="2411929" cy="1754690"/>
          </a:xfrm>
          <a:prstGeom prst="round2SameRect">
            <a:avLst>
              <a:gd name="adj1" fmla="val 9007"/>
              <a:gd name="adj2" fmla="val 0"/>
            </a:avLst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C1E9FD4-055C-4181-938D-5BCF3ECD9510}"/>
              </a:ext>
            </a:extLst>
          </p:cNvPr>
          <p:cNvSpPr/>
          <p:nvPr/>
        </p:nvSpPr>
        <p:spPr>
          <a:xfrm>
            <a:off x="-2199459" y="4904184"/>
            <a:ext cx="685801" cy="685800"/>
          </a:xfrm>
          <a:prstGeom prst="ellipse">
            <a:avLst/>
          </a:prstGeom>
          <a:solidFill>
            <a:srgbClr val="2D49DD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vi-VN" sz="6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: Rounded Corners 58">
            <a:hlinkClick r:id="rId14" action="ppaction://hlinksldjump"/>
            <a:extLst>
              <a:ext uri="{FF2B5EF4-FFF2-40B4-BE49-F238E27FC236}">
                <a16:creationId xmlns:a16="http://schemas.microsoft.com/office/drawing/2014/main" id="{589883CF-1890-4948-9C2D-35E67564BD90}"/>
              </a:ext>
            </a:extLst>
          </p:cNvPr>
          <p:cNvSpPr/>
          <p:nvPr/>
        </p:nvSpPr>
        <p:spPr>
          <a:xfrm>
            <a:off x="478265" y="3487231"/>
            <a:ext cx="2411929" cy="3136617"/>
          </a:xfrm>
          <a:prstGeom prst="roundRect">
            <a:avLst>
              <a:gd name="adj" fmla="val 5835"/>
            </a:avLst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A512E5B-01AD-40DD-9CB1-6E43A19F37EF}"/>
              </a:ext>
            </a:extLst>
          </p:cNvPr>
          <p:cNvSpPr/>
          <p:nvPr/>
        </p:nvSpPr>
        <p:spPr>
          <a:xfrm>
            <a:off x="3418906" y="3487231"/>
            <a:ext cx="2411929" cy="3136617"/>
          </a:xfrm>
          <a:prstGeom prst="roundRect">
            <a:avLst>
              <a:gd name="adj" fmla="val 5835"/>
            </a:avLst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82FDCBB-1999-483B-BB1E-6C33ED343CCB}"/>
              </a:ext>
            </a:extLst>
          </p:cNvPr>
          <p:cNvSpPr/>
          <p:nvPr/>
        </p:nvSpPr>
        <p:spPr>
          <a:xfrm>
            <a:off x="6409342" y="3489910"/>
            <a:ext cx="2411929" cy="3136617"/>
          </a:xfrm>
          <a:prstGeom prst="roundRect">
            <a:avLst>
              <a:gd name="adj" fmla="val 5835"/>
            </a:avLst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815DA0A-6727-4C88-8DC0-4CF3E255DFF7}"/>
              </a:ext>
            </a:extLst>
          </p:cNvPr>
          <p:cNvSpPr txBox="1"/>
          <p:nvPr/>
        </p:nvSpPr>
        <p:spPr>
          <a:xfrm>
            <a:off x="-2447480" y="5783750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9A9A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 một nội dung</a:t>
            </a:r>
            <a:endParaRPr lang="vi-VN" b="1">
              <a:solidFill>
                <a:srgbClr val="9A9A9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DE4157A-C6ED-4ABE-8300-1923B70C2C32}"/>
              </a:ext>
            </a:extLst>
          </p:cNvPr>
          <p:cNvSpPr/>
          <p:nvPr/>
        </p:nvSpPr>
        <p:spPr>
          <a:xfrm>
            <a:off x="1341328" y="3071718"/>
            <a:ext cx="685801" cy="685800"/>
          </a:xfrm>
          <a:prstGeom prst="ellipse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096360E-7CFC-4F1F-9658-17DC5DD59442}"/>
              </a:ext>
            </a:extLst>
          </p:cNvPr>
          <p:cNvSpPr/>
          <p:nvPr/>
        </p:nvSpPr>
        <p:spPr>
          <a:xfrm>
            <a:off x="4306868" y="3071260"/>
            <a:ext cx="685801" cy="685800"/>
          </a:xfrm>
          <a:prstGeom prst="ellipse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1B0858E-3CC1-4D19-B5F3-38649C1EA092}"/>
              </a:ext>
            </a:extLst>
          </p:cNvPr>
          <p:cNvSpPr/>
          <p:nvPr/>
        </p:nvSpPr>
        <p:spPr>
          <a:xfrm>
            <a:off x="7279502" y="3015897"/>
            <a:ext cx="685801" cy="685800"/>
          </a:xfrm>
          <a:prstGeom prst="ellipse">
            <a:avLst/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0BEFF6-6369-4511-8A47-D25E492E6931}"/>
              </a:ext>
            </a:extLst>
          </p:cNvPr>
          <p:cNvSpPr txBox="1"/>
          <p:nvPr/>
        </p:nvSpPr>
        <p:spPr>
          <a:xfrm>
            <a:off x="523334" y="5893939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8157131-D77A-4DA3-BBCF-A6183DA5C65F}"/>
              </a:ext>
            </a:extLst>
          </p:cNvPr>
          <p:cNvSpPr txBox="1"/>
          <p:nvPr/>
        </p:nvSpPr>
        <p:spPr>
          <a:xfrm>
            <a:off x="3418906" y="5893938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BB6AF88-3187-4D33-9CA7-477605BA585B}"/>
              </a:ext>
            </a:extLst>
          </p:cNvPr>
          <p:cNvSpPr txBox="1"/>
          <p:nvPr/>
        </p:nvSpPr>
        <p:spPr>
          <a:xfrm>
            <a:off x="6432085" y="5950667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C8B166D5-9D34-4EDE-8466-3D552C59C35C}"/>
              </a:ext>
            </a:extLst>
          </p:cNvPr>
          <p:cNvSpPr/>
          <p:nvPr/>
        </p:nvSpPr>
        <p:spPr>
          <a:xfrm>
            <a:off x="9256737" y="3484376"/>
            <a:ext cx="2411929" cy="3136617"/>
          </a:xfrm>
          <a:prstGeom prst="roundRect">
            <a:avLst>
              <a:gd name="adj" fmla="val 5835"/>
            </a:avLst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D5A34CC-BE2B-4D6D-8D95-E4A65E1CA8A6}"/>
              </a:ext>
            </a:extLst>
          </p:cNvPr>
          <p:cNvSpPr/>
          <p:nvPr/>
        </p:nvSpPr>
        <p:spPr>
          <a:xfrm>
            <a:off x="10126897" y="3010363"/>
            <a:ext cx="685801" cy="685800"/>
          </a:xfrm>
          <a:prstGeom prst="ellipse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1DA51B-F825-42CA-8CF1-31296C50A326}"/>
              </a:ext>
            </a:extLst>
          </p:cNvPr>
          <p:cNvSpPr txBox="1"/>
          <p:nvPr/>
        </p:nvSpPr>
        <p:spPr>
          <a:xfrm>
            <a:off x="9272369" y="5917933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 descr="Shape, arrow&#10;&#10;Description automatically generated">
            <a:extLst>
              <a:ext uri="{FF2B5EF4-FFF2-40B4-BE49-F238E27FC236}">
                <a16:creationId xmlns:a16="http://schemas.microsoft.com/office/drawing/2014/main" id="{BDC43A0D-F137-4299-9964-55B682B414B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3279" b="96175" l="9455" r="89455">
                        <a14:foregroundMark x1="24727" y1="9290" x2="24727" y2="9290"/>
                        <a14:foregroundMark x1="76364" y1="89617" x2="76364" y2="89617"/>
                        <a14:foregroundMark x1="21455" y1="3825" x2="21455" y2="3825"/>
                        <a14:foregroundMark x1="29091" y1="16393" x2="29091" y2="16393"/>
                        <a14:foregroundMark x1="42182" y1="29508" x2="59636" y2="55191"/>
                        <a14:foregroundMark x1="38909" y1="36066" x2="50182" y2="65574"/>
                        <a14:foregroundMark x1="68000" y1="91257" x2="68000" y2="91257"/>
                        <a14:foregroundMark x1="61091" y1="67760" x2="69091" y2="84153"/>
                        <a14:foregroundMark x1="74182" y1="96175" x2="74182" y2="961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08" r="13471"/>
          <a:stretch/>
        </p:blipFill>
        <p:spPr>
          <a:xfrm rot="20737890">
            <a:off x="-1140737" y="2475295"/>
            <a:ext cx="569538" cy="53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20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52A513-F63E-40DF-8C5E-FF456D51AC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8EBB73-6F5C-45D0-9C74-765838CA2E60}"/>
              </a:ext>
            </a:extLst>
          </p:cNvPr>
          <p:cNvSpPr/>
          <p:nvPr/>
        </p:nvSpPr>
        <p:spPr>
          <a:xfrm>
            <a:off x="1368364" y="1121569"/>
            <a:ext cx="2539266" cy="166688"/>
          </a:xfrm>
          <a:custGeom>
            <a:avLst/>
            <a:gdLst>
              <a:gd name="connsiteX0" fmla="*/ 83344 w 2539266"/>
              <a:gd name="connsiteY0" fmla="*/ 0 h 166688"/>
              <a:gd name="connsiteX1" fmla="*/ 2455922 w 2539266"/>
              <a:gd name="connsiteY1" fmla="*/ 0 h 166688"/>
              <a:gd name="connsiteX2" fmla="*/ 2539266 w 2539266"/>
              <a:gd name="connsiteY2" fmla="*/ 83344 h 166688"/>
              <a:gd name="connsiteX3" fmla="*/ 2455922 w 2539266"/>
              <a:gd name="connsiteY3" fmla="*/ 166688 h 166688"/>
              <a:gd name="connsiteX4" fmla="*/ 83344 w 2539266"/>
              <a:gd name="connsiteY4" fmla="*/ 166688 h 166688"/>
              <a:gd name="connsiteX5" fmla="*/ 0 w 2539266"/>
              <a:gd name="connsiteY5" fmla="*/ 83344 h 166688"/>
              <a:gd name="connsiteX6" fmla="*/ 83344 w 2539266"/>
              <a:gd name="connsiteY6" fmla="*/ 0 h 16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9266" h="166688">
                <a:moveTo>
                  <a:pt x="83344" y="0"/>
                </a:moveTo>
                <a:lnTo>
                  <a:pt x="2455922" y="0"/>
                </a:lnTo>
                <a:cubicBezTo>
                  <a:pt x="2501952" y="0"/>
                  <a:pt x="2539266" y="37314"/>
                  <a:pt x="2539266" y="83344"/>
                </a:cubicBezTo>
                <a:cubicBezTo>
                  <a:pt x="2539266" y="129374"/>
                  <a:pt x="2501952" y="166688"/>
                  <a:pt x="2455922" y="166688"/>
                </a:cubicBezTo>
                <a:lnTo>
                  <a:pt x="83344" y="166688"/>
                </a:lnTo>
                <a:cubicBezTo>
                  <a:pt x="37314" y="166688"/>
                  <a:pt x="0" y="129374"/>
                  <a:pt x="0" y="83344"/>
                </a:cubicBezTo>
                <a:cubicBezTo>
                  <a:pt x="0" y="37314"/>
                  <a:pt x="37314" y="0"/>
                  <a:pt x="83344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798FF8-7584-4185-8778-D217665266B9}"/>
              </a:ext>
            </a:extLst>
          </p:cNvPr>
          <p:cNvSpPr/>
          <p:nvPr/>
        </p:nvSpPr>
        <p:spPr>
          <a:xfrm>
            <a:off x="-11630024" y="139700"/>
            <a:ext cx="12192000" cy="546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E76C54C-C085-47B1-9AAF-1A4F100BFB71}"/>
              </a:ext>
            </a:extLst>
          </p:cNvPr>
          <p:cNvSpPr/>
          <p:nvPr/>
        </p:nvSpPr>
        <p:spPr>
          <a:xfrm>
            <a:off x="0" y="0"/>
            <a:ext cx="12192000" cy="889000"/>
          </a:xfrm>
          <a:custGeom>
            <a:avLst/>
            <a:gdLst>
              <a:gd name="connsiteX0" fmla="*/ 2779698 w 12192000"/>
              <a:gd name="connsiteY0" fmla="*/ 350636 h 889000"/>
              <a:gd name="connsiteX1" fmla="*/ 2669635 w 12192000"/>
              <a:gd name="connsiteY1" fmla="*/ 423590 h 889000"/>
              <a:gd name="connsiteX2" fmla="*/ 2660248 w 12192000"/>
              <a:gd name="connsiteY2" fmla="*/ 470085 h 889000"/>
              <a:gd name="connsiteX3" fmla="*/ 2660248 w 12192000"/>
              <a:gd name="connsiteY3" fmla="*/ 470084 h 889000"/>
              <a:gd name="connsiteX4" fmla="*/ 2660248 w 12192000"/>
              <a:gd name="connsiteY4" fmla="*/ 470085 h 889000"/>
              <a:gd name="connsiteX5" fmla="*/ 2660248 w 12192000"/>
              <a:gd name="connsiteY5" fmla="*/ 470085 h 889000"/>
              <a:gd name="connsiteX6" fmla="*/ 2669635 w 12192000"/>
              <a:gd name="connsiteY6" fmla="*/ 516579 h 889000"/>
              <a:gd name="connsiteX7" fmla="*/ 2779698 w 12192000"/>
              <a:gd name="connsiteY7" fmla="*/ 589533 h 889000"/>
              <a:gd name="connsiteX8" fmla="*/ 4384839 w 12192000"/>
              <a:gd name="connsiteY8" fmla="*/ 589534 h 889000"/>
              <a:gd name="connsiteX9" fmla="*/ 4504288 w 12192000"/>
              <a:gd name="connsiteY9" fmla="*/ 470085 h 889000"/>
              <a:gd name="connsiteX10" fmla="*/ 4504289 w 12192000"/>
              <a:gd name="connsiteY10" fmla="*/ 470085 h 889000"/>
              <a:gd name="connsiteX11" fmla="*/ 4384840 w 12192000"/>
              <a:gd name="connsiteY11" fmla="*/ 350636 h 889000"/>
              <a:gd name="connsiteX12" fmla="*/ 770753 w 12192000"/>
              <a:gd name="connsiteY12" fmla="*/ 350068 h 889000"/>
              <a:gd name="connsiteX13" fmla="*/ 660691 w 12192000"/>
              <a:gd name="connsiteY13" fmla="*/ 423022 h 889000"/>
              <a:gd name="connsiteX14" fmla="*/ 651304 w 12192000"/>
              <a:gd name="connsiteY14" fmla="*/ 469517 h 889000"/>
              <a:gd name="connsiteX15" fmla="*/ 660691 w 12192000"/>
              <a:gd name="connsiteY15" fmla="*/ 516011 h 889000"/>
              <a:gd name="connsiteX16" fmla="*/ 770753 w 12192000"/>
              <a:gd name="connsiteY16" fmla="*/ 588965 h 889000"/>
              <a:gd name="connsiteX17" fmla="*/ 2375895 w 12192000"/>
              <a:gd name="connsiteY17" fmla="*/ 588966 h 889000"/>
              <a:gd name="connsiteX18" fmla="*/ 2495344 w 12192000"/>
              <a:gd name="connsiteY18" fmla="*/ 469517 h 889000"/>
              <a:gd name="connsiteX19" fmla="*/ 2495345 w 12192000"/>
              <a:gd name="connsiteY19" fmla="*/ 469517 h 889000"/>
              <a:gd name="connsiteX20" fmla="*/ 2375896 w 12192000"/>
              <a:gd name="connsiteY20" fmla="*/ 350068 h 889000"/>
              <a:gd name="connsiteX21" fmla="*/ 4788641 w 12192000"/>
              <a:gd name="connsiteY21" fmla="*/ 350067 h 889000"/>
              <a:gd name="connsiteX22" fmla="*/ 4678579 w 12192000"/>
              <a:gd name="connsiteY22" fmla="*/ 423021 h 889000"/>
              <a:gd name="connsiteX23" fmla="*/ 4669192 w 12192000"/>
              <a:gd name="connsiteY23" fmla="*/ 469516 h 889000"/>
              <a:gd name="connsiteX24" fmla="*/ 4678579 w 12192000"/>
              <a:gd name="connsiteY24" fmla="*/ 516010 h 889000"/>
              <a:gd name="connsiteX25" fmla="*/ 4788641 w 12192000"/>
              <a:gd name="connsiteY25" fmla="*/ 588964 h 889000"/>
              <a:gd name="connsiteX26" fmla="*/ 6393783 w 12192000"/>
              <a:gd name="connsiteY26" fmla="*/ 588965 h 889000"/>
              <a:gd name="connsiteX27" fmla="*/ 6513232 w 12192000"/>
              <a:gd name="connsiteY27" fmla="*/ 469516 h 889000"/>
              <a:gd name="connsiteX28" fmla="*/ 6513233 w 12192000"/>
              <a:gd name="connsiteY28" fmla="*/ 469516 h 889000"/>
              <a:gd name="connsiteX29" fmla="*/ 6393784 w 12192000"/>
              <a:gd name="connsiteY29" fmla="*/ 350067 h 889000"/>
              <a:gd name="connsiteX30" fmla="*/ 8806529 w 12192000"/>
              <a:gd name="connsiteY30" fmla="*/ 350066 h 889000"/>
              <a:gd name="connsiteX31" fmla="*/ 8696467 w 12192000"/>
              <a:gd name="connsiteY31" fmla="*/ 423020 h 889000"/>
              <a:gd name="connsiteX32" fmla="*/ 8687080 w 12192000"/>
              <a:gd name="connsiteY32" fmla="*/ 469515 h 889000"/>
              <a:gd name="connsiteX33" fmla="*/ 8696467 w 12192000"/>
              <a:gd name="connsiteY33" fmla="*/ 516009 h 889000"/>
              <a:gd name="connsiteX34" fmla="*/ 8806529 w 12192000"/>
              <a:gd name="connsiteY34" fmla="*/ 588963 h 889000"/>
              <a:gd name="connsiteX35" fmla="*/ 10411671 w 12192000"/>
              <a:gd name="connsiteY35" fmla="*/ 588964 h 889000"/>
              <a:gd name="connsiteX36" fmla="*/ 10531120 w 12192000"/>
              <a:gd name="connsiteY36" fmla="*/ 469515 h 889000"/>
              <a:gd name="connsiteX37" fmla="*/ 10531121 w 12192000"/>
              <a:gd name="connsiteY37" fmla="*/ 469515 h 889000"/>
              <a:gd name="connsiteX38" fmla="*/ 10411672 w 12192000"/>
              <a:gd name="connsiteY38" fmla="*/ 350066 h 889000"/>
              <a:gd name="connsiteX39" fmla="*/ 6797585 w 12192000"/>
              <a:gd name="connsiteY39" fmla="*/ 350066 h 889000"/>
              <a:gd name="connsiteX40" fmla="*/ 6687523 w 12192000"/>
              <a:gd name="connsiteY40" fmla="*/ 423020 h 889000"/>
              <a:gd name="connsiteX41" fmla="*/ 6678136 w 12192000"/>
              <a:gd name="connsiteY41" fmla="*/ 469515 h 889000"/>
              <a:gd name="connsiteX42" fmla="*/ 6687523 w 12192000"/>
              <a:gd name="connsiteY42" fmla="*/ 516009 h 889000"/>
              <a:gd name="connsiteX43" fmla="*/ 6797585 w 12192000"/>
              <a:gd name="connsiteY43" fmla="*/ 588963 h 889000"/>
              <a:gd name="connsiteX44" fmla="*/ 8402727 w 12192000"/>
              <a:gd name="connsiteY44" fmla="*/ 588964 h 889000"/>
              <a:gd name="connsiteX45" fmla="*/ 8522176 w 12192000"/>
              <a:gd name="connsiteY45" fmla="*/ 469515 h 889000"/>
              <a:gd name="connsiteX46" fmla="*/ 8522177 w 12192000"/>
              <a:gd name="connsiteY46" fmla="*/ 469515 h 889000"/>
              <a:gd name="connsiteX47" fmla="*/ 8402728 w 12192000"/>
              <a:gd name="connsiteY47" fmla="*/ 350066 h 889000"/>
              <a:gd name="connsiteX48" fmla="*/ 0 w 12192000"/>
              <a:gd name="connsiteY48" fmla="*/ 0 h 889000"/>
              <a:gd name="connsiteX49" fmla="*/ 12192000 w 12192000"/>
              <a:gd name="connsiteY49" fmla="*/ 0 h 889000"/>
              <a:gd name="connsiteX50" fmla="*/ 12192000 w 12192000"/>
              <a:gd name="connsiteY50" fmla="*/ 889000 h 889000"/>
              <a:gd name="connsiteX51" fmla="*/ 0 w 12192000"/>
              <a:gd name="connsiteY51" fmla="*/ 88900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889000">
                <a:moveTo>
                  <a:pt x="2779698" y="350636"/>
                </a:moveTo>
                <a:cubicBezTo>
                  <a:pt x="2730219" y="350636"/>
                  <a:pt x="2687768" y="380718"/>
                  <a:pt x="2669635" y="423590"/>
                </a:cubicBezTo>
                <a:lnTo>
                  <a:pt x="2660248" y="470085"/>
                </a:lnTo>
                <a:lnTo>
                  <a:pt x="2660248" y="470084"/>
                </a:lnTo>
                <a:lnTo>
                  <a:pt x="2660248" y="470085"/>
                </a:lnTo>
                <a:lnTo>
                  <a:pt x="2660248" y="470085"/>
                </a:lnTo>
                <a:lnTo>
                  <a:pt x="2669635" y="516579"/>
                </a:lnTo>
                <a:cubicBezTo>
                  <a:pt x="2687768" y="559451"/>
                  <a:pt x="2730219" y="589533"/>
                  <a:pt x="2779698" y="589533"/>
                </a:cubicBezTo>
                <a:lnTo>
                  <a:pt x="4384839" y="589534"/>
                </a:lnTo>
                <a:cubicBezTo>
                  <a:pt x="4450809" y="589534"/>
                  <a:pt x="4504288" y="536055"/>
                  <a:pt x="4504288" y="470085"/>
                </a:cubicBezTo>
                <a:lnTo>
                  <a:pt x="4504289" y="470085"/>
                </a:lnTo>
                <a:cubicBezTo>
                  <a:pt x="4504289" y="404115"/>
                  <a:pt x="4450810" y="350636"/>
                  <a:pt x="4384840" y="350636"/>
                </a:cubicBezTo>
                <a:close/>
                <a:moveTo>
                  <a:pt x="770753" y="350068"/>
                </a:moveTo>
                <a:cubicBezTo>
                  <a:pt x="721276" y="350068"/>
                  <a:pt x="678824" y="380150"/>
                  <a:pt x="660691" y="423022"/>
                </a:cubicBezTo>
                <a:lnTo>
                  <a:pt x="651304" y="469517"/>
                </a:lnTo>
                <a:lnTo>
                  <a:pt x="660691" y="516011"/>
                </a:lnTo>
                <a:cubicBezTo>
                  <a:pt x="678824" y="558883"/>
                  <a:pt x="721276" y="588965"/>
                  <a:pt x="770753" y="588965"/>
                </a:cubicBezTo>
                <a:lnTo>
                  <a:pt x="2375895" y="588966"/>
                </a:lnTo>
                <a:cubicBezTo>
                  <a:pt x="2441865" y="588966"/>
                  <a:pt x="2495344" y="535487"/>
                  <a:pt x="2495344" y="469517"/>
                </a:cubicBezTo>
                <a:lnTo>
                  <a:pt x="2495345" y="469517"/>
                </a:lnTo>
                <a:cubicBezTo>
                  <a:pt x="2495345" y="403547"/>
                  <a:pt x="2441866" y="350068"/>
                  <a:pt x="2375896" y="350068"/>
                </a:cubicBezTo>
                <a:close/>
                <a:moveTo>
                  <a:pt x="4788641" y="350067"/>
                </a:moveTo>
                <a:cubicBezTo>
                  <a:pt x="4739163" y="350067"/>
                  <a:pt x="4696712" y="380149"/>
                  <a:pt x="4678579" y="423021"/>
                </a:cubicBezTo>
                <a:lnTo>
                  <a:pt x="4669192" y="469516"/>
                </a:lnTo>
                <a:lnTo>
                  <a:pt x="4678579" y="516010"/>
                </a:lnTo>
                <a:cubicBezTo>
                  <a:pt x="4696712" y="558882"/>
                  <a:pt x="4739163" y="588964"/>
                  <a:pt x="4788641" y="588964"/>
                </a:cubicBezTo>
                <a:lnTo>
                  <a:pt x="6393783" y="588965"/>
                </a:lnTo>
                <a:cubicBezTo>
                  <a:pt x="6459753" y="588965"/>
                  <a:pt x="6513232" y="535486"/>
                  <a:pt x="6513232" y="469516"/>
                </a:cubicBezTo>
                <a:lnTo>
                  <a:pt x="6513233" y="469516"/>
                </a:lnTo>
                <a:cubicBezTo>
                  <a:pt x="6513233" y="403546"/>
                  <a:pt x="6459754" y="350067"/>
                  <a:pt x="6393784" y="350067"/>
                </a:cubicBezTo>
                <a:close/>
                <a:moveTo>
                  <a:pt x="8806529" y="350066"/>
                </a:moveTo>
                <a:cubicBezTo>
                  <a:pt x="8757051" y="350066"/>
                  <a:pt x="8714600" y="380148"/>
                  <a:pt x="8696467" y="423020"/>
                </a:cubicBezTo>
                <a:lnTo>
                  <a:pt x="8687080" y="469515"/>
                </a:lnTo>
                <a:lnTo>
                  <a:pt x="8696467" y="516009"/>
                </a:lnTo>
                <a:cubicBezTo>
                  <a:pt x="8714600" y="558881"/>
                  <a:pt x="8757051" y="588963"/>
                  <a:pt x="8806529" y="588963"/>
                </a:cubicBezTo>
                <a:lnTo>
                  <a:pt x="10411671" y="588964"/>
                </a:lnTo>
                <a:cubicBezTo>
                  <a:pt x="10477641" y="588964"/>
                  <a:pt x="10531120" y="535485"/>
                  <a:pt x="10531120" y="469515"/>
                </a:cubicBezTo>
                <a:lnTo>
                  <a:pt x="10531121" y="469515"/>
                </a:lnTo>
                <a:cubicBezTo>
                  <a:pt x="10531121" y="403545"/>
                  <a:pt x="10477642" y="350066"/>
                  <a:pt x="10411672" y="350066"/>
                </a:cubicBezTo>
                <a:close/>
                <a:moveTo>
                  <a:pt x="6797585" y="350066"/>
                </a:moveTo>
                <a:cubicBezTo>
                  <a:pt x="6748107" y="350066"/>
                  <a:pt x="6705656" y="380148"/>
                  <a:pt x="6687523" y="423020"/>
                </a:cubicBezTo>
                <a:lnTo>
                  <a:pt x="6678136" y="469515"/>
                </a:lnTo>
                <a:lnTo>
                  <a:pt x="6687523" y="516009"/>
                </a:lnTo>
                <a:cubicBezTo>
                  <a:pt x="6705656" y="558881"/>
                  <a:pt x="6748107" y="588963"/>
                  <a:pt x="6797585" y="588963"/>
                </a:cubicBezTo>
                <a:lnTo>
                  <a:pt x="8402727" y="588964"/>
                </a:lnTo>
                <a:cubicBezTo>
                  <a:pt x="8468697" y="588964"/>
                  <a:pt x="8522176" y="535485"/>
                  <a:pt x="8522176" y="469515"/>
                </a:cubicBezTo>
                <a:lnTo>
                  <a:pt x="8522177" y="469515"/>
                </a:lnTo>
                <a:cubicBezTo>
                  <a:pt x="8522177" y="403545"/>
                  <a:pt x="8468698" y="350066"/>
                  <a:pt x="8402728" y="3500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89000"/>
                </a:lnTo>
                <a:lnTo>
                  <a:pt x="0" y="889000"/>
                </a:lnTo>
                <a:close/>
              </a:path>
            </a:pathLst>
          </a:custGeom>
          <a:solidFill>
            <a:srgbClr val="24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7C2E8C8-6D67-4320-A7FB-63ACAE57E115}"/>
              </a:ext>
            </a:extLst>
          </p:cNvPr>
          <p:cNvSpPr/>
          <p:nvPr/>
        </p:nvSpPr>
        <p:spPr>
          <a:xfrm>
            <a:off x="85726" y="203200"/>
            <a:ext cx="476250" cy="4826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642805-3F3E-415C-BC61-19DFA29464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111" b="83333" l="18889" r="75556">
                        <a14:foregroundMark x1="50000" y1="80000" x2="50000" y2="80000"/>
                        <a14:foregroundMark x1="48889" y1="83333" x2="48889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43" t="25610" r="17262" b="13903"/>
          <a:stretch/>
        </p:blipFill>
        <p:spPr>
          <a:xfrm>
            <a:off x="10694994" y="162030"/>
            <a:ext cx="617350" cy="526731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977E95D-5E18-4A2B-AC38-330902E11317}"/>
              </a:ext>
            </a:extLst>
          </p:cNvPr>
          <p:cNvSpPr/>
          <p:nvPr/>
        </p:nvSpPr>
        <p:spPr>
          <a:xfrm>
            <a:off x="254643" y="952500"/>
            <a:ext cx="11732041" cy="5047280"/>
          </a:xfrm>
          <a:prstGeom prst="roundRect">
            <a:avLst>
              <a:gd name="adj" fmla="val 2523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4" name="Picture 43" descr="Logo&#10;&#10;Description automatically generated">
            <a:extLst>
              <a:ext uri="{FF2B5EF4-FFF2-40B4-BE49-F238E27FC236}">
                <a16:creationId xmlns:a16="http://schemas.microsoft.com/office/drawing/2014/main" id="{FE69A650-4D67-445A-8F6F-59E406F043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23430" r="98068">
                        <a14:foregroundMark x1="83414" y1="10556" x2="83414" y2="10556"/>
                        <a14:foregroundMark x1="95330" y1="36111" x2="95330" y2="36111"/>
                        <a14:foregroundMark x1="94444" y1="26667" x2="96135" y2="48333"/>
                        <a14:foregroundMark x1="97585" y1="32778" x2="98148" y2="43333"/>
                        <a14:foregroundMark x1="72303" y1="25556" x2="72464" y2="51667"/>
                        <a14:foregroundMark x1="59984" y1="22778" x2="61272" y2="54444"/>
                        <a14:foregroundMark x1="47907" y1="23333" x2="49839" y2="55000"/>
                        <a14:foregroundMark x1="38084" y1="25556" x2="38325" y2="62778"/>
                        <a14:foregroundMark x1="35668" y1="26111" x2="35668" y2="48333"/>
                        <a14:foregroundMark x1="27858" y1="27778" x2="27939" y2="53333"/>
                        <a14:foregroundMark x1="25443" y1="22222" x2="24557" y2="46667"/>
                        <a14:foregroundMark x1="23430" y1="50000" x2="29388" y2="65556"/>
                        <a14:foregroundMark x1="34944" y1="27778" x2="37842" y2="3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98" r="205" b="23745"/>
          <a:stretch/>
        </p:blipFill>
        <p:spPr>
          <a:xfrm>
            <a:off x="6422596" y="6133407"/>
            <a:ext cx="4272398" cy="590966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D470498-9CCC-40BA-B82C-B44573ED4270}"/>
              </a:ext>
            </a:extLst>
          </p:cNvPr>
          <p:cNvSpPr/>
          <p:nvPr/>
        </p:nvSpPr>
        <p:spPr>
          <a:xfrm>
            <a:off x="3092945" y="6165245"/>
            <a:ext cx="3248628" cy="527290"/>
          </a:xfrm>
          <a:prstGeom prst="roundRect">
            <a:avLst>
              <a:gd name="adj" fmla="val 50000"/>
            </a:avLst>
          </a:prstGeom>
          <a:solidFill>
            <a:srgbClr val="FFFFF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Gửi tin nhắn…</a:t>
            </a:r>
            <a:endParaRPr lang="vi-VN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A681583-FAEC-492A-B2C8-E3E7E4BE714D}"/>
              </a:ext>
            </a:extLst>
          </p:cNvPr>
          <p:cNvGrpSpPr/>
          <p:nvPr/>
        </p:nvGrpSpPr>
        <p:grpSpPr>
          <a:xfrm>
            <a:off x="7500551" y="1299209"/>
            <a:ext cx="3194443" cy="461665"/>
            <a:chOff x="2394758" y="2002799"/>
            <a:chExt cx="3194443" cy="461665"/>
          </a:xfrm>
        </p:grpSpPr>
        <p:sp>
          <p:nvSpPr>
            <p:cNvPr id="51" name="Text bg">
              <a:extLst>
                <a:ext uri="{FF2B5EF4-FFF2-40B4-BE49-F238E27FC236}">
                  <a16:creationId xmlns:a16="http://schemas.microsoft.com/office/drawing/2014/main" id="{DB888936-4C65-4525-BFC3-145D97BA35BE}"/>
                </a:ext>
              </a:extLst>
            </p:cNvPr>
            <p:cNvSpPr/>
            <p:nvPr/>
          </p:nvSpPr>
          <p:spPr>
            <a:xfrm>
              <a:off x="2394758" y="2002799"/>
              <a:ext cx="3194443" cy="461665"/>
            </a:xfrm>
            <a:prstGeom prst="roundRect">
              <a:avLst>
                <a:gd name="adj" fmla="val 1359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52" name="Location icon">
              <a:extLst>
                <a:ext uri="{FF2B5EF4-FFF2-40B4-BE49-F238E27FC236}">
                  <a16:creationId xmlns:a16="http://schemas.microsoft.com/office/drawing/2014/main" id="{C41FB164-1164-43C9-8BD6-317C71C4013B}"/>
                </a:ext>
              </a:extLst>
            </p:cNvPr>
            <p:cNvSpPr/>
            <p:nvPr/>
          </p:nvSpPr>
          <p:spPr>
            <a:xfrm>
              <a:off x="2586657" y="2126339"/>
              <a:ext cx="149857" cy="206892"/>
            </a:xfrm>
            <a:custGeom>
              <a:avLst/>
              <a:gdLst>
                <a:gd name="connsiteX0" fmla="*/ 150013 w 300025"/>
                <a:gd name="connsiteY0" fmla="*/ 0 h 414214"/>
                <a:gd name="connsiteX1" fmla="*/ 0 w 300025"/>
                <a:gd name="connsiteY1" fmla="*/ 150012 h 414214"/>
                <a:gd name="connsiteX2" fmla="*/ 139963 w 300025"/>
                <a:gd name="connsiteY2" fmla="*/ 409734 h 414214"/>
                <a:gd name="connsiteX3" fmla="*/ 160063 w 300025"/>
                <a:gd name="connsiteY3" fmla="*/ 409734 h 414214"/>
                <a:gd name="connsiteX4" fmla="*/ 300026 w 300025"/>
                <a:gd name="connsiteY4" fmla="*/ 150012 h 414214"/>
                <a:gd name="connsiteX5" fmla="*/ 150013 w 300025"/>
                <a:gd name="connsiteY5" fmla="*/ 0 h 414214"/>
                <a:gd name="connsiteX6" fmla="*/ 150013 w 300025"/>
                <a:gd name="connsiteY6" fmla="*/ 225487 h 414214"/>
                <a:gd name="connsiteX7" fmla="*/ 74538 w 300025"/>
                <a:gd name="connsiteY7" fmla="*/ 150012 h 414214"/>
                <a:gd name="connsiteX8" fmla="*/ 150013 w 300025"/>
                <a:gd name="connsiteY8" fmla="*/ 74538 h 414214"/>
                <a:gd name="connsiteX9" fmla="*/ 225487 w 300025"/>
                <a:gd name="connsiteY9" fmla="*/ 150013 h 414214"/>
                <a:gd name="connsiteX10" fmla="*/ 150013 w 300025"/>
                <a:gd name="connsiteY10" fmla="*/ 225487 h 41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0025" h="414214">
                  <a:moveTo>
                    <a:pt x="150013" y="0"/>
                  </a:moveTo>
                  <a:cubicBezTo>
                    <a:pt x="67295" y="0"/>
                    <a:pt x="0" y="67295"/>
                    <a:pt x="0" y="150012"/>
                  </a:cubicBezTo>
                  <a:cubicBezTo>
                    <a:pt x="0" y="252666"/>
                    <a:pt x="134247" y="403369"/>
                    <a:pt x="139963" y="409734"/>
                  </a:cubicBezTo>
                  <a:cubicBezTo>
                    <a:pt x="145331" y="415713"/>
                    <a:pt x="154704" y="415703"/>
                    <a:pt x="160063" y="409734"/>
                  </a:cubicBezTo>
                  <a:cubicBezTo>
                    <a:pt x="165779" y="403369"/>
                    <a:pt x="300026" y="252666"/>
                    <a:pt x="300026" y="150012"/>
                  </a:cubicBezTo>
                  <a:cubicBezTo>
                    <a:pt x="300024" y="67295"/>
                    <a:pt x="232730" y="0"/>
                    <a:pt x="150013" y="0"/>
                  </a:cubicBezTo>
                  <a:close/>
                  <a:moveTo>
                    <a:pt x="150013" y="225487"/>
                  </a:moveTo>
                  <a:cubicBezTo>
                    <a:pt x="108396" y="225487"/>
                    <a:pt x="74538" y="191629"/>
                    <a:pt x="74538" y="150012"/>
                  </a:cubicBezTo>
                  <a:cubicBezTo>
                    <a:pt x="74538" y="108395"/>
                    <a:pt x="108397" y="74538"/>
                    <a:pt x="150013" y="74538"/>
                  </a:cubicBezTo>
                  <a:cubicBezTo>
                    <a:pt x="191629" y="74538"/>
                    <a:pt x="225487" y="108396"/>
                    <a:pt x="225487" y="150013"/>
                  </a:cubicBezTo>
                  <a:cubicBezTo>
                    <a:pt x="225487" y="191630"/>
                    <a:pt x="191629" y="225487"/>
                    <a:pt x="150013" y="225487"/>
                  </a:cubicBezTo>
                  <a:close/>
                </a:path>
              </a:pathLst>
            </a:custGeom>
            <a:gradFill>
              <a:gsLst>
                <a:gs pos="100000">
                  <a:srgbClr val="257CE3"/>
                </a:gs>
                <a:gs pos="28000">
                  <a:srgbClr val="9802AF"/>
                </a:gs>
              </a:gsLst>
              <a:lin ang="3600000" scaled="0"/>
            </a:gradFill>
            <a:ln w="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>
                <a:gradFill>
                  <a:gsLst>
                    <a:gs pos="100000">
                      <a:srgbClr val="257CE3"/>
                    </a:gs>
                    <a:gs pos="1000">
                      <a:srgbClr val="9802A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3" name="Library (text)">
              <a:extLst>
                <a:ext uri="{FF2B5EF4-FFF2-40B4-BE49-F238E27FC236}">
                  <a16:creationId xmlns:a16="http://schemas.microsoft.com/office/drawing/2014/main" id="{2598121C-823C-4A74-927B-225E3B6BA9FC}"/>
                </a:ext>
              </a:extLst>
            </p:cNvPr>
            <p:cNvSpPr txBox="1"/>
            <p:nvPr/>
          </p:nvSpPr>
          <p:spPr>
            <a:xfrm>
              <a:off x="2775703" y="2002799"/>
              <a:ext cx="27648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400">
                  <a:gradFill>
                    <a:gsLst>
                      <a:gs pos="100000">
                        <a:srgbClr val="257CE3"/>
                      </a:gs>
                      <a:gs pos="0">
                        <a:srgbClr val="9802AF"/>
                      </a:gs>
                    </a:gsLst>
                    <a:lin ang="4200000" scaled="0"/>
                  </a:gradFill>
                  <a:latin typeface="Gilroy-SemiBold" panose="00000700000000000000" pitchFamily="2" charset="0"/>
                </a:rPr>
                <a:t>YG ENTERTAINMENT</a:t>
              </a:r>
              <a:endParaRPr lang="en-PH" sz="2400" dirty="0">
                <a:gradFill>
                  <a:gsLst>
                    <a:gs pos="100000">
                      <a:srgbClr val="257CE3"/>
                    </a:gs>
                    <a:gs pos="0">
                      <a:srgbClr val="9802AF"/>
                    </a:gs>
                  </a:gsLst>
                  <a:lin ang="4200000" scaled="0"/>
                </a:gradFill>
                <a:latin typeface="Gilroy-SemiBold" panose="00000700000000000000" pitchFamily="2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9DDD611-8F64-4116-8F7D-0253603CB45A}"/>
              </a:ext>
            </a:extLst>
          </p:cNvPr>
          <p:cNvGrpSpPr/>
          <p:nvPr/>
        </p:nvGrpSpPr>
        <p:grpSpPr>
          <a:xfrm>
            <a:off x="11517660" y="203200"/>
            <a:ext cx="469024" cy="482600"/>
            <a:chOff x="11517660" y="196850"/>
            <a:chExt cx="469024" cy="482600"/>
          </a:xfrm>
        </p:grpSpPr>
        <p:sp>
          <p:nvSpPr>
            <p:cNvPr id="31" name="Oval 30">
              <a:hlinkClick r:id="rId8" action="ppaction://hlinksldjump"/>
              <a:extLst>
                <a:ext uri="{FF2B5EF4-FFF2-40B4-BE49-F238E27FC236}">
                  <a16:creationId xmlns:a16="http://schemas.microsoft.com/office/drawing/2014/main" id="{4C4598C2-581B-4F67-9476-82AF8D924442}"/>
                </a:ext>
              </a:extLst>
            </p:cNvPr>
            <p:cNvSpPr/>
            <p:nvPr/>
          </p:nvSpPr>
          <p:spPr>
            <a:xfrm>
              <a:off x="11517660" y="196850"/>
              <a:ext cx="469024" cy="482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5E3F23A-6308-4ED8-855C-DE9E3C04B8BD}"/>
                </a:ext>
              </a:extLst>
            </p:cNvPr>
            <p:cNvGrpSpPr/>
            <p:nvPr/>
          </p:nvGrpSpPr>
          <p:grpSpPr>
            <a:xfrm>
              <a:off x="11647806" y="344828"/>
              <a:ext cx="259226" cy="176902"/>
              <a:chOff x="11647806" y="344828"/>
              <a:chExt cx="259226" cy="176902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D8E79F68-B5EA-4FC6-AD04-972114E37BB6}"/>
                  </a:ext>
                </a:extLst>
              </p:cNvPr>
              <p:cNvSpPr/>
              <p:nvPr/>
            </p:nvSpPr>
            <p:spPr>
              <a:xfrm rot="2195211">
                <a:off x="11647806" y="344828"/>
                <a:ext cx="249575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ADB949F-4549-412A-814F-F456418F4131}"/>
                  </a:ext>
                </a:extLst>
              </p:cNvPr>
              <p:cNvSpPr/>
              <p:nvPr/>
            </p:nvSpPr>
            <p:spPr>
              <a:xfrm rot="19500432">
                <a:off x="11657457" y="476011"/>
                <a:ext cx="249575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</p:grpSp>
      <p:pic>
        <p:nvPicPr>
          <p:cNvPr id="62" name="Graphic 61">
            <a:hlinkClick r:id="rId9" action="ppaction://hlinksldjump"/>
            <a:extLst>
              <a:ext uri="{FF2B5EF4-FFF2-40B4-BE49-F238E27FC236}">
                <a16:creationId xmlns:a16="http://schemas.microsoft.com/office/drawing/2014/main" id="{0028C754-1AA7-46F9-817E-F3236E9F0A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43" y="6095155"/>
            <a:ext cx="589636" cy="589636"/>
          </a:xfrm>
          <a:prstGeom prst="rect">
            <a:avLst/>
          </a:prstGeom>
        </p:spPr>
      </p:pic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56E9676-FD28-4AF9-9543-6A760162A19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8132" y1="62500" x2="54911" y2="81024"/>
                        <a14:foregroundMark x1="60709" y1="43524" x2="59259" y2="59873"/>
                        <a14:foregroundMark x1="59259" y1="59873" x2="59098" y2="600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455" t="7636" r="13321" b="9635"/>
          <a:stretch/>
        </p:blipFill>
        <p:spPr>
          <a:xfrm rot="3104496">
            <a:off x="1628318" y="601804"/>
            <a:ext cx="1185666" cy="299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0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0.15808 0.0027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52A513-F63E-40DF-8C5E-FF456D51AC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8EBB73-6F5C-45D0-9C74-765838CA2E60}"/>
              </a:ext>
            </a:extLst>
          </p:cNvPr>
          <p:cNvSpPr/>
          <p:nvPr/>
        </p:nvSpPr>
        <p:spPr>
          <a:xfrm>
            <a:off x="1368364" y="1121569"/>
            <a:ext cx="2539266" cy="166688"/>
          </a:xfrm>
          <a:custGeom>
            <a:avLst/>
            <a:gdLst>
              <a:gd name="connsiteX0" fmla="*/ 83344 w 2539266"/>
              <a:gd name="connsiteY0" fmla="*/ 0 h 166688"/>
              <a:gd name="connsiteX1" fmla="*/ 2455922 w 2539266"/>
              <a:gd name="connsiteY1" fmla="*/ 0 h 166688"/>
              <a:gd name="connsiteX2" fmla="*/ 2539266 w 2539266"/>
              <a:gd name="connsiteY2" fmla="*/ 83344 h 166688"/>
              <a:gd name="connsiteX3" fmla="*/ 2455922 w 2539266"/>
              <a:gd name="connsiteY3" fmla="*/ 166688 h 166688"/>
              <a:gd name="connsiteX4" fmla="*/ 83344 w 2539266"/>
              <a:gd name="connsiteY4" fmla="*/ 166688 h 166688"/>
              <a:gd name="connsiteX5" fmla="*/ 0 w 2539266"/>
              <a:gd name="connsiteY5" fmla="*/ 83344 h 166688"/>
              <a:gd name="connsiteX6" fmla="*/ 83344 w 2539266"/>
              <a:gd name="connsiteY6" fmla="*/ 0 h 16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9266" h="166688">
                <a:moveTo>
                  <a:pt x="83344" y="0"/>
                </a:moveTo>
                <a:lnTo>
                  <a:pt x="2455922" y="0"/>
                </a:lnTo>
                <a:cubicBezTo>
                  <a:pt x="2501952" y="0"/>
                  <a:pt x="2539266" y="37314"/>
                  <a:pt x="2539266" y="83344"/>
                </a:cubicBezTo>
                <a:cubicBezTo>
                  <a:pt x="2539266" y="129374"/>
                  <a:pt x="2501952" y="166688"/>
                  <a:pt x="2455922" y="166688"/>
                </a:cubicBezTo>
                <a:lnTo>
                  <a:pt x="83344" y="166688"/>
                </a:lnTo>
                <a:cubicBezTo>
                  <a:pt x="37314" y="166688"/>
                  <a:pt x="0" y="129374"/>
                  <a:pt x="0" y="83344"/>
                </a:cubicBezTo>
                <a:cubicBezTo>
                  <a:pt x="0" y="37314"/>
                  <a:pt x="37314" y="0"/>
                  <a:pt x="83344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798FF8-7584-4185-8778-D217665266B9}"/>
              </a:ext>
            </a:extLst>
          </p:cNvPr>
          <p:cNvSpPr/>
          <p:nvPr/>
        </p:nvSpPr>
        <p:spPr>
          <a:xfrm>
            <a:off x="-9554003" y="139115"/>
            <a:ext cx="12192000" cy="546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E76C54C-C085-47B1-9AAF-1A4F100BFB71}"/>
              </a:ext>
            </a:extLst>
          </p:cNvPr>
          <p:cNvSpPr/>
          <p:nvPr/>
        </p:nvSpPr>
        <p:spPr>
          <a:xfrm>
            <a:off x="0" y="0"/>
            <a:ext cx="12192000" cy="889000"/>
          </a:xfrm>
          <a:custGeom>
            <a:avLst/>
            <a:gdLst>
              <a:gd name="connsiteX0" fmla="*/ 2779698 w 12192000"/>
              <a:gd name="connsiteY0" fmla="*/ 350636 h 889000"/>
              <a:gd name="connsiteX1" fmla="*/ 2669635 w 12192000"/>
              <a:gd name="connsiteY1" fmla="*/ 423590 h 889000"/>
              <a:gd name="connsiteX2" fmla="*/ 2660248 w 12192000"/>
              <a:gd name="connsiteY2" fmla="*/ 470085 h 889000"/>
              <a:gd name="connsiteX3" fmla="*/ 2660248 w 12192000"/>
              <a:gd name="connsiteY3" fmla="*/ 470084 h 889000"/>
              <a:gd name="connsiteX4" fmla="*/ 2660248 w 12192000"/>
              <a:gd name="connsiteY4" fmla="*/ 470085 h 889000"/>
              <a:gd name="connsiteX5" fmla="*/ 2660248 w 12192000"/>
              <a:gd name="connsiteY5" fmla="*/ 470085 h 889000"/>
              <a:gd name="connsiteX6" fmla="*/ 2669635 w 12192000"/>
              <a:gd name="connsiteY6" fmla="*/ 516579 h 889000"/>
              <a:gd name="connsiteX7" fmla="*/ 2779698 w 12192000"/>
              <a:gd name="connsiteY7" fmla="*/ 589533 h 889000"/>
              <a:gd name="connsiteX8" fmla="*/ 4384839 w 12192000"/>
              <a:gd name="connsiteY8" fmla="*/ 589534 h 889000"/>
              <a:gd name="connsiteX9" fmla="*/ 4504288 w 12192000"/>
              <a:gd name="connsiteY9" fmla="*/ 470085 h 889000"/>
              <a:gd name="connsiteX10" fmla="*/ 4504289 w 12192000"/>
              <a:gd name="connsiteY10" fmla="*/ 470085 h 889000"/>
              <a:gd name="connsiteX11" fmla="*/ 4384840 w 12192000"/>
              <a:gd name="connsiteY11" fmla="*/ 350636 h 889000"/>
              <a:gd name="connsiteX12" fmla="*/ 770753 w 12192000"/>
              <a:gd name="connsiteY12" fmla="*/ 350068 h 889000"/>
              <a:gd name="connsiteX13" fmla="*/ 660691 w 12192000"/>
              <a:gd name="connsiteY13" fmla="*/ 423022 h 889000"/>
              <a:gd name="connsiteX14" fmla="*/ 651304 w 12192000"/>
              <a:gd name="connsiteY14" fmla="*/ 469517 h 889000"/>
              <a:gd name="connsiteX15" fmla="*/ 660691 w 12192000"/>
              <a:gd name="connsiteY15" fmla="*/ 516011 h 889000"/>
              <a:gd name="connsiteX16" fmla="*/ 770753 w 12192000"/>
              <a:gd name="connsiteY16" fmla="*/ 588965 h 889000"/>
              <a:gd name="connsiteX17" fmla="*/ 2375895 w 12192000"/>
              <a:gd name="connsiteY17" fmla="*/ 588966 h 889000"/>
              <a:gd name="connsiteX18" fmla="*/ 2495344 w 12192000"/>
              <a:gd name="connsiteY18" fmla="*/ 469517 h 889000"/>
              <a:gd name="connsiteX19" fmla="*/ 2495345 w 12192000"/>
              <a:gd name="connsiteY19" fmla="*/ 469517 h 889000"/>
              <a:gd name="connsiteX20" fmla="*/ 2375896 w 12192000"/>
              <a:gd name="connsiteY20" fmla="*/ 350068 h 889000"/>
              <a:gd name="connsiteX21" fmla="*/ 4788641 w 12192000"/>
              <a:gd name="connsiteY21" fmla="*/ 350067 h 889000"/>
              <a:gd name="connsiteX22" fmla="*/ 4678579 w 12192000"/>
              <a:gd name="connsiteY22" fmla="*/ 423021 h 889000"/>
              <a:gd name="connsiteX23" fmla="*/ 4669192 w 12192000"/>
              <a:gd name="connsiteY23" fmla="*/ 469516 h 889000"/>
              <a:gd name="connsiteX24" fmla="*/ 4678579 w 12192000"/>
              <a:gd name="connsiteY24" fmla="*/ 516010 h 889000"/>
              <a:gd name="connsiteX25" fmla="*/ 4788641 w 12192000"/>
              <a:gd name="connsiteY25" fmla="*/ 588964 h 889000"/>
              <a:gd name="connsiteX26" fmla="*/ 6393783 w 12192000"/>
              <a:gd name="connsiteY26" fmla="*/ 588965 h 889000"/>
              <a:gd name="connsiteX27" fmla="*/ 6513232 w 12192000"/>
              <a:gd name="connsiteY27" fmla="*/ 469516 h 889000"/>
              <a:gd name="connsiteX28" fmla="*/ 6513233 w 12192000"/>
              <a:gd name="connsiteY28" fmla="*/ 469516 h 889000"/>
              <a:gd name="connsiteX29" fmla="*/ 6393784 w 12192000"/>
              <a:gd name="connsiteY29" fmla="*/ 350067 h 889000"/>
              <a:gd name="connsiteX30" fmla="*/ 8806529 w 12192000"/>
              <a:gd name="connsiteY30" fmla="*/ 350066 h 889000"/>
              <a:gd name="connsiteX31" fmla="*/ 8696467 w 12192000"/>
              <a:gd name="connsiteY31" fmla="*/ 423020 h 889000"/>
              <a:gd name="connsiteX32" fmla="*/ 8687080 w 12192000"/>
              <a:gd name="connsiteY32" fmla="*/ 469515 h 889000"/>
              <a:gd name="connsiteX33" fmla="*/ 8696467 w 12192000"/>
              <a:gd name="connsiteY33" fmla="*/ 516009 h 889000"/>
              <a:gd name="connsiteX34" fmla="*/ 8806529 w 12192000"/>
              <a:gd name="connsiteY34" fmla="*/ 588963 h 889000"/>
              <a:gd name="connsiteX35" fmla="*/ 10411671 w 12192000"/>
              <a:gd name="connsiteY35" fmla="*/ 588964 h 889000"/>
              <a:gd name="connsiteX36" fmla="*/ 10531120 w 12192000"/>
              <a:gd name="connsiteY36" fmla="*/ 469515 h 889000"/>
              <a:gd name="connsiteX37" fmla="*/ 10531121 w 12192000"/>
              <a:gd name="connsiteY37" fmla="*/ 469515 h 889000"/>
              <a:gd name="connsiteX38" fmla="*/ 10411672 w 12192000"/>
              <a:gd name="connsiteY38" fmla="*/ 350066 h 889000"/>
              <a:gd name="connsiteX39" fmla="*/ 6797585 w 12192000"/>
              <a:gd name="connsiteY39" fmla="*/ 350066 h 889000"/>
              <a:gd name="connsiteX40" fmla="*/ 6687523 w 12192000"/>
              <a:gd name="connsiteY40" fmla="*/ 423020 h 889000"/>
              <a:gd name="connsiteX41" fmla="*/ 6678136 w 12192000"/>
              <a:gd name="connsiteY41" fmla="*/ 469515 h 889000"/>
              <a:gd name="connsiteX42" fmla="*/ 6687523 w 12192000"/>
              <a:gd name="connsiteY42" fmla="*/ 516009 h 889000"/>
              <a:gd name="connsiteX43" fmla="*/ 6797585 w 12192000"/>
              <a:gd name="connsiteY43" fmla="*/ 588963 h 889000"/>
              <a:gd name="connsiteX44" fmla="*/ 8402727 w 12192000"/>
              <a:gd name="connsiteY44" fmla="*/ 588964 h 889000"/>
              <a:gd name="connsiteX45" fmla="*/ 8522176 w 12192000"/>
              <a:gd name="connsiteY45" fmla="*/ 469515 h 889000"/>
              <a:gd name="connsiteX46" fmla="*/ 8522177 w 12192000"/>
              <a:gd name="connsiteY46" fmla="*/ 469515 h 889000"/>
              <a:gd name="connsiteX47" fmla="*/ 8402728 w 12192000"/>
              <a:gd name="connsiteY47" fmla="*/ 350066 h 889000"/>
              <a:gd name="connsiteX48" fmla="*/ 0 w 12192000"/>
              <a:gd name="connsiteY48" fmla="*/ 0 h 889000"/>
              <a:gd name="connsiteX49" fmla="*/ 12192000 w 12192000"/>
              <a:gd name="connsiteY49" fmla="*/ 0 h 889000"/>
              <a:gd name="connsiteX50" fmla="*/ 12192000 w 12192000"/>
              <a:gd name="connsiteY50" fmla="*/ 889000 h 889000"/>
              <a:gd name="connsiteX51" fmla="*/ 0 w 12192000"/>
              <a:gd name="connsiteY51" fmla="*/ 88900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889000">
                <a:moveTo>
                  <a:pt x="2779698" y="350636"/>
                </a:moveTo>
                <a:cubicBezTo>
                  <a:pt x="2730219" y="350636"/>
                  <a:pt x="2687768" y="380718"/>
                  <a:pt x="2669635" y="423590"/>
                </a:cubicBezTo>
                <a:lnTo>
                  <a:pt x="2660248" y="470085"/>
                </a:lnTo>
                <a:lnTo>
                  <a:pt x="2660248" y="470084"/>
                </a:lnTo>
                <a:lnTo>
                  <a:pt x="2660248" y="470085"/>
                </a:lnTo>
                <a:lnTo>
                  <a:pt x="2660248" y="470085"/>
                </a:lnTo>
                <a:lnTo>
                  <a:pt x="2669635" y="516579"/>
                </a:lnTo>
                <a:cubicBezTo>
                  <a:pt x="2687768" y="559451"/>
                  <a:pt x="2730219" y="589533"/>
                  <a:pt x="2779698" y="589533"/>
                </a:cubicBezTo>
                <a:lnTo>
                  <a:pt x="4384839" y="589534"/>
                </a:lnTo>
                <a:cubicBezTo>
                  <a:pt x="4450809" y="589534"/>
                  <a:pt x="4504288" y="536055"/>
                  <a:pt x="4504288" y="470085"/>
                </a:cubicBezTo>
                <a:lnTo>
                  <a:pt x="4504289" y="470085"/>
                </a:lnTo>
                <a:cubicBezTo>
                  <a:pt x="4504289" y="404115"/>
                  <a:pt x="4450810" y="350636"/>
                  <a:pt x="4384840" y="350636"/>
                </a:cubicBezTo>
                <a:close/>
                <a:moveTo>
                  <a:pt x="770753" y="350068"/>
                </a:moveTo>
                <a:cubicBezTo>
                  <a:pt x="721276" y="350068"/>
                  <a:pt x="678824" y="380150"/>
                  <a:pt x="660691" y="423022"/>
                </a:cubicBezTo>
                <a:lnTo>
                  <a:pt x="651304" y="469517"/>
                </a:lnTo>
                <a:lnTo>
                  <a:pt x="660691" y="516011"/>
                </a:lnTo>
                <a:cubicBezTo>
                  <a:pt x="678824" y="558883"/>
                  <a:pt x="721276" y="588965"/>
                  <a:pt x="770753" y="588965"/>
                </a:cubicBezTo>
                <a:lnTo>
                  <a:pt x="2375895" y="588966"/>
                </a:lnTo>
                <a:cubicBezTo>
                  <a:pt x="2441865" y="588966"/>
                  <a:pt x="2495344" y="535487"/>
                  <a:pt x="2495344" y="469517"/>
                </a:cubicBezTo>
                <a:lnTo>
                  <a:pt x="2495345" y="469517"/>
                </a:lnTo>
                <a:cubicBezTo>
                  <a:pt x="2495345" y="403547"/>
                  <a:pt x="2441866" y="350068"/>
                  <a:pt x="2375896" y="350068"/>
                </a:cubicBezTo>
                <a:close/>
                <a:moveTo>
                  <a:pt x="4788641" y="350067"/>
                </a:moveTo>
                <a:cubicBezTo>
                  <a:pt x="4739163" y="350067"/>
                  <a:pt x="4696712" y="380149"/>
                  <a:pt x="4678579" y="423021"/>
                </a:cubicBezTo>
                <a:lnTo>
                  <a:pt x="4669192" y="469516"/>
                </a:lnTo>
                <a:lnTo>
                  <a:pt x="4678579" y="516010"/>
                </a:lnTo>
                <a:cubicBezTo>
                  <a:pt x="4696712" y="558882"/>
                  <a:pt x="4739163" y="588964"/>
                  <a:pt x="4788641" y="588964"/>
                </a:cubicBezTo>
                <a:lnTo>
                  <a:pt x="6393783" y="588965"/>
                </a:lnTo>
                <a:cubicBezTo>
                  <a:pt x="6459753" y="588965"/>
                  <a:pt x="6513232" y="535486"/>
                  <a:pt x="6513232" y="469516"/>
                </a:cubicBezTo>
                <a:lnTo>
                  <a:pt x="6513233" y="469516"/>
                </a:lnTo>
                <a:cubicBezTo>
                  <a:pt x="6513233" y="403546"/>
                  <a:pt x="6459754" y="350067"/>
                  <a:pt x="6393784" y="350067"/>
                </a:cubicBezTo>
                <a:close/>
                <a:moveTo>
                  <a:pt x="8806529" y="350066"/>
                </a:moveTo>
                <a:cubicBezTo>
                  <a:pt x="8757051" y="350066"/>
                  <a:pt x="8714600" y="380148"/>
                  <a:pt x="8696467" y="423020"/>
                </a:cubicBezTo>
                <a:lnTo>
                  <a:pt x="8687080" y="469515"/>
                </a:lnTo>
                <a:lnTo>
                  <a:pt x="8696467" y="516009"/>
                </a:lnTo>
                <a:cubicBezTo>
                  <a:pt x="8714600" y="558881"/>
                  <a:pt x="8757051" y="588963"/>
                  <a:pt x="8806529" y="588963"/>
                </a:cubicBezTo>
                <a:lnTo>
                  <a:pt x="10411671" y="588964"/>
                </a:lnTo>
                <a:cubicBezTo>
                  <a:pt x="10477641" y="588964"/>
                  <a:pt x="10531120" y="535485"/>
                  <a:pt x="10531120" y="469515"/>
                </a:cubicBezTo>
                <a:lnTo>
                  <a:pt x="10531121" y="469515"/>
                </a:lnTo>
                <a:cubicBezTo>
                  <a:pt x="10531121" y="403545"/>
                  <a:pt x="10477642" y="350066"/>
                  <a:pt x="10411672" y="350066"/>
                </a:cubicBezTo>
                <a:close/>
                <a:moveTo>
                  <a:pt x="6797585" y="350066"/>
                </a:moveTo>
                <a:cubicBezTo>
                  <a:pt x="6748107" y="350066"/>
                  <a:pt x="6705656" y="380148"/>
                  <a:pt x="6687523" y="423020"/>
                </a:cubicBezTo>
                <a:lnTo>
                  <a:pt x="6678136" y="469515"/>
                </a:lnTo>
                <a:lnTo>
                  <a:pt x="6687523" y="516009"/>
                </a:lnTo>
                <a:cubicBezTo>
                  <a:pt x="6705656" y="558881"/>
                  <a:pt x="6748107" y="588963"/>
                  <a:pt x="6797585" y="588963"/>
                </a:cubicBezTo>
                <a:lnTo>
                  <a:pt x="8402727" y="588964"/>
                </a:lnTo>
                <a:cubicBezTo>
                  <a:pt x="8468697" y="588964"/>
                  <a:pt x="8522176" y="535485"/>
                  <a:pt x="8522176" y="469515"/>
                </a:cubicBezTo>
                <a:lnTo>
                  <a:pt x="8522177" y="469515"/>
                </a:lnTo>
                <a:cubicBezTo>
                  <a:pt x="8522177" y="403545"/>
                  <a:pt x="8468698" y="350066"/>
                  <a:pt x="8402728" y="3500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89000"/>
                </a:lnTo>
                <a:lnTo>
                  <a:pt x="0" y="889000"/>
                </a:lnTo>
                <a:close/>
              </a:path>
            </a:pathLst>
          </a:custGeom>
          <a:solidFill>
            <a:srgbClr val="24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7C2E8C8-6D67-4320-A7FB-63ACAE57E115}"/>
              </a:ext>
            </a:extLst>
          </p:cNvPr>
          <p:cNvSpPr/>
          <p:nvPr/>
        </p:nvSpPr>
        <p:spPr>
          <a:xfrm>
            <a:off x="85726" y="203200"/>
            <a:ext cx="476250" cy="4826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642805-3F3E-415C-BC61-19DFA29464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111" b="83333" l="18889" r="75556">
                        <a14:foregroundMark x1="50000" y1="80000" x2="50000" y2="80000"/>
                        <a14:foregroundMark x1="48889" y1="83333" x2="48889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43" t="25610" r="17262" b="13903"/>
          <a:stretch/>
        </p:blipFill>
        <p:spPr>
          <a:xfrm>
            <a:off x="10694994" y="162030"/>
            <a:ext cx="617350" cy="526731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977E95D-5E18-4A2B-AC38-330902E11317}"/>
              </a:ext>
            </a:extLst>
          </p:cNvPr>
          <p:cNvSpPr/>
          <p:nvPr/>
        </p:nvSpPr>
        <p:spPr>
          <a:xfrm>
            <a:off x="254643" y="952500"/>
            <a:ext cx="11732041" cy="5047280"/>
          </a:xfrm>
          <a:prstGeom prst="roundRect">
            <a:avLst>
              <a:gd name="adj" fmla="val 2523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4" name="Picture 43" descr="Logo&#10;&#10;Description automatically generated">
            <a:extLst>
              <a:ext uri="{FF2B5EF4-FFF2-40B4-BE49-F238E27FC236}">
                <a16:creationId xmlns:a16="http://schemas.microsoft.com/office/drawing/2014/main" id="{FE69A650-4D67-445A-8F6F-59E406F043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23430" r="98068">
                        <a14:foregroundMark x1="83414" y1="10556" x2="83414" y2="10556"/>
                        <a14:foregroundMark x1="95330" y1="36111" x2="95330" y2="36111"/>
                        <a14:foregroundMark x1="94444" y1="26667" x2="96135" y2="48333"/>
                        <a14:foregroundMark x1="97585" y1="32778" x2="98148" y2="43333"/>
                        <a14:foregroundMark x1="72303" y1="25556" x2="72464" y2="51667"/>
                        <a14:foregroundMark x1="59984" y1="22778" x2="61272" y2="54444"/>
                        <a14:foregroundMark x1="47907" y1="23333" x2="49839" y2="55000"/>
                        <a14:foregroundMark x1="38084" y1="25556" x2="38325" y2="62778"/>
                        <a14:foregroundMark x1="35668" y1="26111" x2="35668" y2="48333"/>
                        <a14:foregroundMark x1="27858" y1="27778" x2="27939" y2="53333"/>
                        <a14:foregroundMark x1="25443" y1="22222" x2="24557" y2="46667"/>
                        <a14:foregroundMark x1="23430" y1="50000" x2="29388" y2="65556"/>
                        <a14:foregroundMark x1="34944" y1="27778" x2="37842" y2="3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98" r="205" b="23745"/>
          <a:stretch/>
        </p:blipFill>
        <p:spPr>
          <a:xfrm>
            <a:off x="6422596" y="6133407"/>
            <a:ext cx="4272398" cy="590966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D470498-9CCC-40BA-B82C-B44573ED4270}"/>
              </a:ext>
            </a:extLst>
          </p:cNvPr>
          <p:cNvSpPr/>
          <p:nvPr/>
        </p:nvSpPr>
        <p:spPr>
          <a:xfrm>
            <a:off x="3092945" y="6165245"/>
            <a:ext cx="3248628" cy="527290"/>
          </a:xfrm>
          <a:prstGeom prst="roundRect">
            <a:avLst>
              <a:gd name="adj" fmla="val 50000"/>
            </a:avLst>
          </a:prstGeom>
          <a:solidFill>
            <a:srgbClr val="FFFFF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Gửi tin nhắn…</a:t>
            </a:r>
            <a:endParaRPr lang="vi-VN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A681583-FAEC-492A-B2C8-E3E7E4BE714D}"/>
              </a:ext>
            </a:extLst>
          </p:cNvPr>
          <p:cNvGrpSpPr/>
          <p:nvPr/>
        </p:nvGrpSpPr>
        <p:grpSpPr>
          <a:xfrm rot="20547276">
            <a:off x="839560" y="1525227"/>
            <a:ext cx="3194443" cy="461665"/>
            <a:chOff x="2394758" y="2002799"/>
            <a:chExt cx="3194443" cy="461665"/>
          </a:xfrm>
        </p:grpSpPr>
        <p:sp>
          <p:nvSpPr>
            <p:cNvPr id="51" name="Text bg">
              <a:extLst>
                <a:ext uri="{FF2B5EF4-FFF2-40B4-BE49-F238E27FC236}">
                  <a16:creationId xmlns:a16="http://schemas.microsoft.com/office/drawing/2014/main" id="{DB888936-4C65-4525-BFC3-145D97BA35BE}"/>
                </a:ext>
              </a:extLst>
            </p:cNvPr>
            <p:cNvSpPr/>
            <p:nvPr/>
          </p:nvSpPr>
          <p:spPr>
            <a:xfrm>
              <a:off x="2394758" y="2002799"/>
              <a:ext cx="3194443" cy="461665"/>
            </a:xfrm>
            <a:prstGeom prst="roundRect">
              <a:avLst>
                <a:gd name="adj" fmla="val 1359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52" name="Location icon">
              <a:extLst>
                <a:ext uri="{FF2B5EF4-FFF2-40B4-BE49-F238E27FC236}">
                  <a16:creationId xmlns:a16="http://schemas.microsoft.com/office/drawing/2014/main" id="{C41FB164-1164-43C9-8BD6-317C71C4013B}"/>
                </a:ext>
              </a:extLst>
            </p:cNvPr>
            <p:cNvSpPr/>
            <p:nvPr/>
          </p:nvSpPr>
          <p:spPr>
            <a:xfrm>
              <a:off x="2586657" y="2126339"/>
              <a:ext cx="149857" cy="206892"/>
            </a:xfrm>
            <a:custGeom>
              <a:avLst/>
              <a:gdLst>
                <a:gd name="connsiteX0" fmla="*/ 150013 w 300025"/>
                <a:gd name="connsiteY0" fmla="*/ 0 h 414214"/>
                <a:gd name="connsiteX1" fmla="*/ 0 w 300025"/>
                <a:gd name="connsiteY1" fmla="*/ 150012 h 414214"/>
                <a:gd name="connsiteX2" fmla="*/ 139963 w 300025"/>
                <a:gd name="connsiteY2" fmla="*/ 409734 h 414214"/>
                <a:gd name="connsiteX3" fmla="*/ 160063 w 300025"/>
                <a:gd name="connsiteY3" fmla="*/ 409734 h 414214"/>
                <a:gd name="connsiteX4" fmla="*/ 300026 w 300025"/>
                <a:gd name="connsiteY4" fmla="*/ 150012 h 414214"/>
                <a:gd name="connsiteX5" fmla="*/ 150013 w 300025"/>
                <a:gd name="connsiteY5" fmla="*/ 0 h 414214"/>
                <a:gd name="connsiteX6" fmla="*/ 150013 w 300025"/>
                <a:gd name="connsiteY6" fmla="*/ 225487 h 414214"/>
                <a:gd name="connsiteX7" fmla="*/ 74538 w 300025"/>
                <a:gd name="connsiteY7" fmla="*/ 150012 h 414214"/>
                <a:gd name="connsiteX8" fmla="*/ 150013 w 300025"/>
                <a:gd name="connsiteY8" fmla="*/ 74538 h 414214"/>
                <a:gd name="connsiteX9" fmla="*/ 225487 w 300025"/>
                <a:gd name="connsiteY9" fmla="*/ 150013 h 414214"/>
                <a:gd name="connsiteX10" fmla="*/ 150013 w 300025"/>
                <a:gd name="connsiteY10" fmla="*/ 225487 h 41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0025" h="414214">
                  <a:moveTo>
                    <a:pt x="150013" y="0"/>
                  </a:moveTo>
                  <a:cubicBezTo>
                    <a:pt x="67295" y="0"/>
                    <a:pt x="0" y="67295"/>
                    <a:pt x="0" y="150012"/>
                  </a:cubicBezTo>
                  <a:cubicBezTo>
                    <a:pt x="0" y="252666"/>
                    <a:pt x="134247" y="403369"/>
                    <a:pt x="139963" y="409734"/>
                  </a:cubicBezTo>
                  <a:cubicBezTo>
                    <a:pt x="145331" y="415713"/>
                    <a:pt x="154704" y="415703"/>
                    <a:pt x="160063" y="409734"/>
                  </a:cubicBezTo>
                  <a:cubicBezTo>
                    <a:pt x="165779" y="403369"/>
                    <a:pt x="300026" y="252666"/>
                    <a:pt x="300026" y="150012"/>
                  </a:cubicBezTo>
                  <a:cubicBezTo>
                    <a:pt x="300024" y="67295"/>
                    <a:pt x="232730" y="0"/>
                    <a:pt x="150013" y="0"/>
                  </a:cubicBezTo>
                  <a:close/>
                  <a:moveTo>
                    <a:pt x="150013" y="225487"/>
                  </a:moveTo>
                  <a:cubicBezTo>
                    <a:pt x="108396" y="225487"/>
                    <a:pt x="74538" y="191629"/>
                    <a:pt x="74538" y="150012"/>
                  </a:cubicBezTo>
                  <a:cubicBezTo>
                    <a:pt x="74538" y="108395"/>
                    <a:pt x="108397" y="74538"/>
                    <a:pt x="150013" y="74538"/>
                  </a:cubicBezTo>
                  <a:cubicBezTo>
                    <a:pt x="191629" y="74538"/>
                    <a:pt x="225487" y="108396"/>
                    <a:pt x="225487" y="150013"/>
                  </a:cubicBezTo>
                  <a:cubicBezTo>
                    <a:pt x="225487" y="191630"/>
                    <a:pt x="191629" y="225487"/>
                    <a:pt x="150013" y="225487"/>
                  </a:cubicBezTo>
                  <a:close/>
                </a:path>
              </a:pathLst>
            </a:custGeom>
            <a:gradFill>
              <a:gsLst>
                <a:gs pos="100000">
                  <a:srgbClr val="257CE3"/>
                </a:gs>
                <a:gs pos="28000">
                  <a:srgbClr val="9802AF"/>
                </a:gs>
              </a:gsLst>
              <a:lin ang="3600000" scaled="0"/>
            </a:gradFill>
            <a:ln w="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>
                <a:gradFill>
                  <a:gsLst>
                    <a:gs pos="100000">
                      <a:srgbClr val="257CE3"/>
                    </a:gs>
                    <a:gs pos="1000">
                      <a:srgbClr val="9802A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3" name="Library (text)">
              <a:extLst>
                <a:ext uri="{FF2B5EF4-FFF2-40B4-BE49-F238E27FC236}">
                  <a16:creationId xmlns:a16="http://schemas.microsoft.com/office/drawing/2014/main" id="{2598121C-823C-4A74-927B-225E3B6BA9FC}"/>
                </a:ext>
              </a:extLst>
            </p:cNvPr>
            <p:cNvSpPr txBox="1"/>
            <p:nvPr/>
          </p:nvSpPr>
          <p:spPr>
            <a:xfrm>
              <a:off x="2775703" y="2002799"/>
              <a:ext cx="27648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400">
                  <a:gradFill>
                    <a:gsLst>
                      <a:gs pos="100000">
                        <a:srgbClr val="257CE3"/>
                      </a:gs>
                      <a:gs pos="0">
                        <a:srgbClr val="9802AF"/>
                      </a:gs>
                    </a:gsLst>
                    <a:lin ang="4200000" scaled="0"/>
                  </a:gradFill>
                  <a:latin typeface="Gilroy-SemiBold" panose="00000700000000000000" pitchFamily="2" charset="0"/>
                </a:rPr>
                <a:t>NHÀ HÀNG NÀO ĐÓ</a:t>
              </a:r>
              <a:endParaRPr lang="en-PH" sz="2400" dirty="0">
                <a:gradFill>
                  <a:gsLst>
                    <a:gs pos="100000">
                      <a:srgbClr val="257CE3"/>
                    </a:gs>
                    <a:gs pos="0">
                      <a:srgbClr val="9802AF"/>
                    </a:gs>
                  </a:gsLst>
                  <a:lin ang="4200000" scaled="0"/>
                </a:gradFill>
                <a:latin typeface="Gilroy-SemiBold" panose="00000700000000000000" pitchFamily="2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9DDD611-8F64-4116-8F7D-0253603CB45A}"/>
              </a:ext>
            </a:extLst>
          </p:cNvPr>
          <p:cNvGrpSpPr/>
          <p:nvPr/>
        </p:nvGrpSpPr>
        <p:grpSpPr>
          <a:xfrm>
            <a:off x="11517660" y="203200"/>
            <a:ext cx="469024" cy="482600"/>
            <a:chOff x="11517660" y="196850"/>
            <a:chExt cx="469024" cy="482600"/>
          </a:xfrm>
        </p:grpSpPr>
        <p:sp>
          <p:nvSpPr>
            <p:cNvPr id="31" name="Oval 30">
              <a:hlinkClick r:id="rId8" action="ppaction://hlinksldjump"/>
              <a:extLst>
                <a:ext uri="{FF2B5EF4-FFF2-40B4-BE49-F238E27FC236}">
                  <a16:creationId xmlns:a16="http://schemas.microsoft.com/office/drawing/2014/main" id="{4C4598C2-581B-4F67-9476-82AF8D924442}"/>
                </a:ext>
              </a:extLst>
            </p:cNvPr>
            <p:cNvSpPr/>
            <p:nvPr/>
          </p:nvSpPr>
          <p:spPr>
            <a:xfrm>
              <a:off x="11517660" y="196850"/>
              <a:ext cx="469024" cy="482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5E3F23A-6308-4ED8-855C-DE9E3C04B8BD}"/>
                </a:ext>
              </a:extLst>
            </p:cNvPr>
            <p:cNvGrpSpPr/>
            <p:nvPr/>
          </p:nvGrpSpPr>
          <p:grpSpPr>
            <a:xfrm>
              <a:off x="11647806" y="344828"/>
              <a:ext cx="259226" cy="176902"/>
              <a:chOff x="11647806" y="344828"/>
              <a:chExt cx="259226" cy="176902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D8E79F68-B5EA-4FC6-AD04-972114E37BB6}"/>
                  </a:ext>
                </a:extLst>
              </p:cNvPr>
              <p:cNvSpPr/>
              <p:nvPr/>
            </p:nvSpPr>
            <p:spPr>
              <a:xfrm rot="2195211">
                <a:off x="11647806" y="344828"/>
                <a:ext cx="249575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ADB949F-4549-412A-814F-F456418F4131}"/>
                  </a:ext>
                </a:extLst>
              </p:cNvPr>
              <p:cNvSpPr/>
              <p:nvPr/>
            </p:nvSpPr>
            <p:spPr>
              <a:xfrm rot="19500432">
                <a:off x="11657457" y="476011"/>
                <a:ext cx="249575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</p:grpSp>
      <p:pic>
        <p:nvPicPr>
          <p:cNvPr id="62" name="Graphic 61">
            <a:hlinkClick r:id="rId9" action="ppaction://hlinksldjump"/>
            <a:extLst>
              <a:ext uri="{FF2B5EF4-FFF2-40B4-BE49-F238E27FC236}">
                <a16:creationId xmlns:a16="http://schemas.microsoft.com/office/drawing/2014/main" id="{0028C754-1AA7-46F9-817E-F3236E9F0A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43" y="6095155"/>
            <a:ext cx="589636" cy="589636"/>
          </a:xfrm>
          <a:prstGeom prst="rect">
            <a:avLst/>
          </a:prstGeom>
        </p:spPr>
      </p:pic>
      <p:pic>
        <p:nvPicPr>
          <p:cNvPr id="3" name="Picture 2" descr="A picture containing text, businesscard, vector graphics, picture frame&#10;&#10;Description automatically generated">
            <a:extLst>
              <a:ext uri="{FF2B5EF4-FFF2-40B4-BE49-F238E27FC236}">
                <a16:creationId xmlns:a16="http://schemas.microsoft.com/office/drawing/2014/main" id="{53690D7E-523A-4FA0-999F-515E76AA2E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13869">
            <a:off x="9008166" y="2493633"/>
            <a:ext cx="1057855" cy="105785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AD5BEFD-FFF3-4AA6-80C6-4B786F6FF694}"/>
              </a:ext>
            </a:extLst>
          </p:cNvPr>
          <p:cNvGrpSpPr/>
          <p:nvPr/>
        </p:nvGrpSpPr>
        <p:grpSpPr>
          <a:xfrm rot="3018586">
            <a:off x="9235671" y="2241917"/>
            <a:ext cx="2144851" cy="431474"/>
            <a:chOff x="9791700" y="2026180"/>
            <a:chExt cx="2144851" cy="43147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EF8E025-EFC8-4F27-84F2-518C55762744}"/>
                </a:ext>
              </a:extLst>
            </p:cNvPr>
            <p:cNvSpPr/>
            <p:nvPr/>
          </p:nvSpPr>
          <p:spPr>
            <a:xfrm>
              <a:off x="9791700" y="2026180"/>
              <a:ext cx="2094718" cy="43147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F61D9F5-620F-40B4-B025-A61DC963ED95}"/>
                </a:ext>
              </a:extLst>
            </p:cNvPr>
            <p:cNvSpPr txBox="1"/>
            <p:nvPr/>
          </p:nvSpPr>
          <p:spPr>
            <a:xfrm>
              <a:off x="9876843" y="2053169"/>
              <a:ext cx="2059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Chị này đội quần</a:t>
              </a:r>
              <a:endParaRPr lang="vi-VN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9020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0.15807 0.0027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52A513-F63E-40DF-8C5E-FF456D51AC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8EBB73-6F5C-45D0-9C74-765838CA2E60}"/>
              </a:ext>
            </a:extLst>
          </p:cNvPr>
          <p:cNvSpPr/>
          <p:nvPr/>
        </p:nvSpPr>
        <p:spPr>
          <a:xfrm>
            <a:off x="1368364" y="1121569"/>
            <a:ext cx="2539266" cy="166688"/>
          </a:xfrm>
          <a:custGeom>
            <a:avLst/>
            <a:gdLst>
              <a:gd name="connsiteX0" fmla="*/ 83344 w 2539266"/>
              <a:gd name="connsiteY0" fmla="*/ 0 h 166688"/>
              <a:gd name="connsiteX1" fmla="*/ 2455922 w 2539266"/>
              <a:gd name="connsiteY1" fmla="*/ 0 h 166688"/>
              <a:gd name="connsiteX2" fmla="*/ 2539266 w 2539266"/>
              <a:gd name="connsiteY2" fmla="*/ 83344 h 166688"/>
              <a:gd name="connsiteX3" fmla="*/ 2455922 w 2539266"/>
              <a:gd name="connsiteY3" fmla="*/ 166688 h 166688"/>
              <a:gd name="connsiteX4" fmla="*/ 83344 w 2539266"/>
              <a:gd name="connsiteY4" fmla="*/ 166688 h 166688"/>
              <a:gd name="connsiteX5" fmla="*/ 0 w 2539266"/>
              <a:gd name="connsiteY5" fmla="*/ 83344 h 166688"/>
              <a:gd name="connsiteX6" fmla="*/ 83344 w 2539266"/>
              <a:gd name="connsiteY6" fmla="*/ 0 h 16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9266" h="166688">
                <a:moveTo>
                  <a:pt x="83344" y="0"/>
                </a:moveTo>
                <a:lnTo>
                  <a:pt x="2455922" y="0"/>
                </a:lnTo>
                <a:cubicBezTo>
                  <a:pt x="2501952" y="0"/>
                  <a:pt x="2539266" y="37314"/>
                  <a:pt x="2539266" y="83344"/>
                </a:cubicBezTo>
                <a:cubicBezTo>
                  <a:pt x="2539266" y="129374"/>
                  <a:pt x="2501952" y="166688"/>
                  <a:pt x="2455922" y="166688"/>
                </a:cubicBezTo>
                <a:lnTo>
                  <a:pt x="83344" y="166688"/>
                </a:lnTo>
                <a:cubicBezTo>
                  <a:pt x="37314" y="166688"/>
                  <a:pt x="0" y="129374"/>
                  <a:pt x="0" y="83344"/>
                </a:cubicBezTo>
                <a:cubicBezTo>
                  <a:pt x="0" y="37314"/>
                  <a:pt x="37314" y="0"/>
                  <a:pt x="83344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798FF8-7584-4185-8778-D217665266B9}"/>
              </a:ext>
            </a:extLst>
          </p:cNvPr>
          <p:cNvSpPr/>
          <p:nvPr/>
        </p:nvSpPr>
        <p:spPr>
          <a:xfrm>
            <a:off x="-7597074" y="206514"/>
            <a:ext cx="12192000" cy="546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E76C54C-C085-47B1-9AAF-1A4F100BFB71}"/>
              </a:ext>
            </a:extLst>
          </p:cNvPr>
          <p:cNvSpPr/>
          <p:nvPr/>
        </p:nvSpPr>
        <p:spPr>
          <a:xfrm>
            <a:off x="0" y="0"/>
            <a:ext cx="12192000" cy="889000"/>
          </a:xfrm>
          <a:custGeom>
            <a:avLst/>
            <a:gdLst>
              <a:gd name="connsiteX0" fmla="*/ 2779698 w 12192000"/>
              <a:gd name="connsiteY0" fmla="*/ 350636 h 889000"/>
              <a:gd name="connsiteX1" fmla="*/ 2669635 w 12192000"/>
              <a:gd name="connsiteY1" fmla="*/ 423590 h 889000"/>
              <a:gd name="connsiteX2" fmla="*/ 2660248 w 12192000"/>
              <a:gd name="connsiteY2" fmla="*/ 470085 h 889000"/>
              <a:gd name="connsiteX3" fmla="*/ 2660248 w 12192000"/>
              <a:gd name="connsiteY3" fmla="*/ 470084 h 889000"/>
              <a:gd name="connsiteX4" fmla="*/ 2660248 w 12192000"/>
              <a:gd name="connsiteY4" fmla="*/ 470085 h 889000"/>
              <a:gd name="connsiteX5" fmla="*/ 2660248 w 12192000"/>
              <a:gd name="connsiteY5" fmla="*/ 470085 h 889000"/>
              <a:gd name="connsiteX6" fmla="*/ 2669635 w 12192000"/>
              <a:gd name="connsiteY6" fmla="*/ 516579 h 889000"/>
              <a:gd name="connsiteX7" fmla="*/ 2779698 w 12192000"/>
              <a:gd name="connsiteY7" fmla="*/ 589533 h 889000"/>
              <a:gd name="connsiteX8" fmla="*/ 4384839 w 12192000"/>
              <a:gd name="connsiteY8" fmla="*/ 589534 h 889000"/>
              <a:gd name="connsiteX9" fmla="*/ 4504288 w 12192000"/>
              <a:gd name="connsiteY9" fmla="*/ 470085 h 889000"/>
              <a:gd name="connsiteX10" fmla="*/ 4504289 w 12192000"/>
              <a:gd name="connsiteY10" fmla="*/ 470085 h 889000"/>
              <a:gd name="connsiteX11" fmla="*/ 4384840 w 12192000"/>
              <a:gd name="connsiteY11" fmla="*/ 350636 h 889000"/>
              <a:gd name="connsiteX12" fmla="*/ 770753 w 12192000"/>
              <a:gd name="connsiteY12" fmla="*/ 350068 h 889000"/>
              <a:gd name="connsiteX13" fmla="*/ 660691 w 12192000"/>
              <a:gd name="connsiteY13" fmla="*/ 423022 h 889000"/>
              <a:gd name="connsiteX14" fmla="*/ 651304 w 12192000"/>
              <a:gd name="connsiteY14" fmla="*/ 469517 h 889000"/>
              <a:gd name="connsiteX15" fmla="*/ 660691 w 12192000"/>
              <a:gd name="connsiteY15" fmla="*/ 516011 h 889000"/>
              <a:gd name="connsiteX16" fmla="*/ 770753 w 12192000"/>
              <a:gd name="connsiteY16" fmla="*/ 588965 h 889000"/>
              <a:gd name="connsiteX17" fmla="*/ 2375895 w 12192000"/>
              <a:gd name="connsiteY17" fmla="*/ 588966 h 889000"/>
              <a:gd name="connsiteX18" fmla="*/ 2495344 w 12192000"/>
              <a:gd name="connsiteY18" fmla="*/ 469517 h 889000"/>
              <a:gd name="connsiteX19" fmla="*/ 2495345 w 12192000"/>
              <a:gd name="connsiteY19" fmla="*/ 469517 h 889000"/>
              <a:gd name="connsiteX20" fmla="*/ 2375896 w 12192000"/>
              <a:gd name="connsiteY20" fmla="*/ 350068 h 889000"/>
              <a:gd name="connsiteX21" fmla="*/ 4788641 w 12192000"/>
              <a:gd name="connsiteY21" fmla="*/ 350067 h 889000"/>
              <a:gd name="connsiteX22" fmla="*/ 4678579 w 12192000"/>
              <a:gd name="connsiteY22" fmla="*/ 423021 h 889000"/>
              <a:gd name="connsiteX23" fmla="*/ 4669192 w 12192000"/>
              <a:gd name="connsiteY23" fmla="*/ 469516 h 889000"/>
              <a:gd name="connsiteX24" fmla="*/ 4678579 w 12192000"/>
              <a:gd name="connsiteY24" fmla="*/ 516010 h 889000"/>
              <a:gd name="connsiteX25" fmla="*/ 4788641 w 12192000"/>
              <a:gd name="connsiteY25" fmla="*/ 588964 h 889000"/>
              <a:gd name="connsiteX26" fmla="*/ 6393783 w 12192000"/>
              <a:gd name="connsiteY26" fmla="*/ 588965 h 889000"/>
              <a:gd name="connsiteX27" fmla="*/ 6513232 w 12192000"/>
              <a:gd name="connsiteY27" fmla="*/ 469516 h 889000"/>
              <a:gd name="connsiteX28" fmla="*/ 6513233 w 12192000"/>
              <a:gd name="connsiteY28" fmla="*/ 469516 h 889000"/>
              <a:gd name="connsiteX29" fmla="*/ 6393784 w 12192000"/>
              <a:gd name="connsiteY29" fmla="*/ 350067 h 889000"/>
              <a:gd name="connsiteX30" fmla="*/ 8806529 w 12192000"/>
              <a:gd name="connsiteY30" fmla="*/ 350066 h 889000"/>
              <a:gd name="connsiteX31" fmla="*/ 8696467 w 12192000"/>
              <a:gd name="connsiteY31" fmla="*/ 423020 h 889000"/>
              <a:gd name="connsiteX32" fmla="*/ 8687080 w 12192000"/>
              <a:gd name="connsiteY32" fmla="*/ 469515 h 889000"/>
              <a:gd name="connsiteX33" fmla="*/ 8696467 w 12192000"/>
              <a:gd name="connsiteY33" fmla="*/ 516009 h 889000"/>
              <a:gd name="connsiteX34" fmla="*/ 8806529 w 12192000"/>
              <a:gd name="connsiteY34" fmla="*/ 588963 h 889000"/>
              <a:gd name="connsiteX35" fmla="*/ 10411671 w 12192000"/>
              <a:gd name="connsiteY35" fmla="*/ 588964 h 889000"/>
              <a:gd name="connsiteX36" fmla="*/ 10531120 w 12192000"/>
              <a:gd name="connsiteY36" fmla="*/ 469515 h 889000"/>
              <a:gd name="connsiteX37" fmla="*/ 10531121 w 12192000"/>
              <a:gd name="connsiteY37" fmla="*/ 469515 h 889000"/>
              <a:gd name="connsiteX38" fmla="*/ 10411672 w 12192000"/>
              <a:gd name="connsiteY38" fmla="*/ 350066 h 889000"/>
              <a:gd name="connsiteX39" fmla="*/ 6797585 w 12192000"/>
              <a:gd name="connsiteY39" fmla="*/ 350066 h 889000"/>
              <a:gd name="connsiteX40" fmla="*/ 6687523 w 12192000"/>
              <a:gd name="connsiteY40" fmla="*/ 423020 h 889000"/>
              <a:gd name="connsiteX41" fmla="*/ 6678136 w 12192000"/>
              <a:gd name="connsiteY41" fmla="*/ 469515 h 889000"/>
              <a:gd name="connsiteX42" fmla="*/ 6687523 w 12192000"/>
              <a:gd name="connsiteY42" fmla="*/ 516009 h 889000"/>
              <a:gd name="connsiteX43" fmla="*/ 6797585 w 12192000"/>
              <a:gd name="connsiteY43" fmla="*/ 588963 h 889000"/>
              <a:gd name="connsiteX44" fmla="*/ 8402727 w 12192000"/>
              <a:gd name="connsiteY44" fmla="*/ 588964 h 889000"/>
              <a:gd name="connsiteX45" fmla="*/ 8522176 w 12192000"/>
              <a:gd name="connsiteY45" fmla="*/ 469515 h 889000"/>
              <a:gd name="connsiteX46" fmla="*/ 8522177 w 12192000"/>
              <a:gd name="connsiteY46" fmla="*/ 469515 h 889000"/>
              <a:gd name="connsiteX47" fmla="*/ 8402728 w 12192000"/>
              <a:gd name="connsiteY47" fmla="*/ 350066 h 889000"/>
              <a:gd name="connsiteX48" fmla="*/ 0 w 12192000"/>
              <a:gd name="connsiteY48" fmla="*/ 0 h 889000"/>
              <a:gd name="connsiteX49" fmla="*/ 12192000 w 12192000"/>
              <a:gd name="connsiteY49" fmla="*/ 0 h 889000"/>
              <a:gd name="connsiteX50" fmla="*/ 12192000 w 12192000"/>
              <a:gd name="connsiteY50" fmla="*/ 889000 h 889000"/>
              <a:gd name="connsiteX51" fmla="*/ 0 w 12192000"/>
              <a:gd name="connsiteY51" fmla="*/ 88900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889000">
                <a:moveTo>
                  <a:pt x="2779698" y="350636"/>
                </a:moveTo>
                <a:cubicBezTo>
                  <a:pt x="2730219" y="350636"/>
                  <a:pt x="2687768" y="380718"/>
                  <a:pt x="2669635" y="423590"/>
                </a:cubicBezTo>
                <a:lnTo>
                  <a:pt x="2660248" y="470085"/>
                </a:lnTo>
                <a:lnTo>
                  <a:pt x="2660248" y="470084"/>
                </a:lnTo>
                <a:lnTo>
                  <a:pt x="2660248" y="470085"/>
                </a:lnTo>
                <a:lnTo>
                  <a:pt x="2660248" y="470085"/>
                </a:lnTo>
                <a:lnTo>
                  <a:pt x="2669635" y="516579"/>
                </a:lnTo>
                <a:cubicBezTo>
                  <a:pt x="2687768" y="559451"/>
                  <a:pt x="2730219" y="589533"/>
                  <a:pt x="2779698" y="589533"/>
                </a:cubicBezTo>
                <a:lnTo>
                  <a:pt x="4384839" y="589534"/>
                </a:lnTo>
                <a:cubicBezTo>
                  <a:pt x="4450809" y="589534"/>
                  <a:pt x="4504288" y="536055"/>
                  <a:pt x="4504288" y="470085"/>
                </a:cubicBezTo>
                <a:lnTo>
                  <a:pt x="4504289" y="470085"/>
                </a:lnTo>
                <a:cubicBezTo>
                  <a:pt x="4504289" y="404115"/>
                  <a:pt x="4450810" y="350636"/>
                  <a:pt x="4384840" y="350636"/>
                </a:cubicBezTo>
                <a:close/>
                <a:moveTo>
                  <a:pt x="770753" y="350068"/>
                </a:moveTo>
                <a:cubicBezTo>
                  <a:pt x="721276" y="350068"/>
                  <a:pt x="678824" y="380150"/>
                  <a:pt x="660691" y="423022"/>
                </a:cubicBezTo>
                <a:lnTo>
                  <a:pt x="651304" y="469517"/>
                </a:lnTo>
                <a:lnTo>
                  <a:pt x="660691" y="516011"/>
                </a:lnTo>
                <a:cubicBezTo>
                  <a:pt x="678824" y="558883"/>
                  <a:pt x="721276" y="588965"/>
                  <a:pt x="770753" y="588965"/>
                </a:cubicBezTo>
                <a:lnTo>
                  <a:pt x="2375895" y="588966"/>
                </a:lnTo>
                <a:cubicBezTo>
                  <a:pt x="2441865" y="588966"/>
                  <a:pt x="2495344" y="535487"/>
                  <a:pt x="2495344" y="469517"/>
                </a:cubicBezTo>
                <a:lnTo>
                  <a:pt x="2495345" y="469517"/>
                </a:lnTo>
                <a:cubicBezTo>
                  <a:pt x="2495345" y="403547"/>
                  <a:pt x="2441866" y="350068"/>
                  <a:pt x="2375896" y="350068"/>
                </a:cubicBezTo>
                <a:close/>
                <a:moveTo>
                  <a:pt x="4788641" y="350067"/>
                </a:moveTo>
                <a:cubicBezTo>
                  <a:pt x="4739163" y="350067"/>
                  <a:pt x="4696712" y="380149"/>
                  <a:pt x="4678579" y="423021"/>
                </a:cubicBezTo>
                <a:lnTo>
                  <a:pt x="4669192" y="469516"/>
                </a:lnTo>
                <a:lnTo>
                  <a:pt x="4678579" y="516010"/>
                </a:lnTo>
                <a:cubicBezTo>
                  <a:pt x="4696712" y="558882"/>
                  <a:pt x="4739163" y="588964"/>
                  <a:pt x="4788641" y="588964"/>
                </a:cubicBezTo>
                <a:lnTo>
                  <a:pt x="6393783" y="588965"/>
                </a:lnTo>
                <a:cubicBezTo>
                  <a:pt x="6459753" y="588965"/>
                  <a:pt x="6513232" y="535486"/>
                  <a:pt x="6513232" y="469516"/>
                </a:cubicBezTo>
                <a:lnTo>
                  <a:pt x="6513233" y="469516"/>
                </a:lnTo>
                <a:cubicBezTo>
                  <a:pt x="6513233" y="403546"/>
                  <a:pt x="6459754" y="350067"/>
                  <a:pt x="6393784" y="350067"/>
                </a:cubicBezTo>
                <a:close/>
                <a:moveTo>
                  <a:pt x="8806529" y="350066"/>
                </a:moveTo>
                <a:cubicBezTo>
                  <a:pt x="8757051" y="350066"/>
                  <a:pt x="8714600" y="380148"/>
                  <a:pt x="8696467" y="423020"/>
                </a:cubicBezTo>
                <a:lnTo>
                  <a:pt x="8687080" y="469515"/>
                </a:lnTo>
                <a:lnTo>
                  <a:pt x="8696467" y="516009"/>
                </a:lnTo>
                <a:cubicBezTo>
                  <a:pt x="8714600" y="558881"/>
                  <a:pt x="8757051" y="588963"/>
                  <a:pt x="8806529" y="588963"/>
                </a:cubicBezTo>
                <a:lnTo>
                  <a:pt x="10411671" y="588964"/>
                </a:lnTo>
                <a:cubicBezTo>
                  <a:pt x="10477641" y="588964"/>
                  <a:pt x="10531120" y="535485"/>
                  <a:pt x="10531120" y="469515"/>
                </a:cubicBezTo>
                <a:lnTo>
                  <a:pt x="10531121" y="469515"/>
                </a:lnTo>
                <a:cubicBezTo>
                  <a:pt x="10531121" y="403545"/>
                  <a:pt x="10477642" y="350066"/>
                  <a:pt x="10411672" y="350066"/>
                </a:cubicBezTo>
                <a:close/>
                <a:moveTo>
                  <a:pt x="6797585" y="350066"/>
                </a:moveTo>
                <a:cubicBezTo>
                  <a:pt x="6748107" y="350066"/>
                  <a:pt x="6705656" y="380148"/>
                  <a:pt x="6687523" y="423020"/>
                </a:cubicBezTo>
                <a:lnTo>
                  <a:pt x="6678136" y="469515"/>
                </a:lnTo>
                <a:lnTo>
                  <a:pt x="6687523" y="516009"/>
                </a:lnTo>
                <a:cubicBezTo>
                  <a:pt x="6705656" y="558881"/>
                  <a:pt x="6748107" y="588963"/>
                  <a:pt x="6797585" y="588963"/>
                </a:cubicBezTo>
                <a:lnTo>
                  <a:pt x="8402727" y="588964"/>
                </a:lnTo>
                <a:cubicBezTo>
                  <a:pt x="8468697" y="588964"/>
                  <a:pt x="8522176" y="535485"/>
                  <a:pt x="8522176" y="469515"/>
                </a:cubicBezTo>
                <a:lnTo>
                  <a:pt x="8522177" y="469515"/>
                </a:lnTo>
                <a:cubicBezTo>
                  <a:pt x="8522177" y="403545"/>
                  <a:pt x="8468698" y="350066"/>
                  <a:pt x="8402728" y="3500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89000"/>
                </a:lnTo>
                <a:lnTo>
                  <a:pt x="0" y="889000"/>
                </a:lnTo>
                <a:close/>
              </a:path>
            </a:pathLst>
          </a:custGeom>
          <a:solidFill>
            <a:srgbClr val="24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7C2E8C8-6D67-4320-A7FB-63ACAE57E115}"/>
              </a:ext>
            </a:extLst>
          </p:cNvPr>
          <p:cNvSpPr/>
          <p:nvPr/>
        </p:nvSpPr>
        <p:spPr>
          <a:xfrm>
            <a:off x="85726" y="203200"/>
            <a:ext cx="476250" cy="4826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642805-3F3E-415C-BC61-19DFA29464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111" b="83333" l="18889" r="75556">
                        <a14:foregroundMark x1="50000" y1="80000" x2="50000" y2="80000"/>
                        <a14:foregroundMark x1="48889" y1="83333" x2="48889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43" t="25610" r="17262" b="13903"/>
          <a:stretch/>
        </p:blipFill>
        <p:spPr>
          <a:xfrm>
            <a:off x="10694994" y="162030"/>
            <a:ext cx="617350" cy="526731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977E95D-5E18-4A2B-AC38-330902E11317}"/>
              </a:ext>
            </a:extLst>
          </p:cNvPr>
          <p:cNvSpPr/>
          <p:nvPr/>
        </p:nvSpPr>
        <p:spPr>
          <a:xfrm>
            <a:off x="254643" y="952500"/>
            <a:ext cx="11732041" cy="5047280"/>
          </a:xfrm>
          <a:prstGeom prst="roundRect">
            <a:avLst>
              <a:gd name="adj" fmla="val 2523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4" name="Picture 43" descr="Logo&#10;&#10;Description automatically generated">
            <a:extLst>
              <a:ext uri="{FF2B5EF4-FFF2-40B4-BE49-F238E27FC236}">
                <a16:creationId xmlns:a16="http://schemas.microsoft.com/office/drawing/2014/main" id="{FE69A650-4D67-445A-8F6F-59E406F043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23430" r="98068">
                        <a14:foregroundMark x1="83414" y1="10556" x2="83414" y2="10556"/>
                        <a14:foregroundMark x1="95330" y1="36111" x2="95330" y2="36111"/>
                        <a14:foregroundMark x1="94444" y1="26667" x2="96135" y2="48333"/>
                        <a14:foregroundMark x1="97585" y1="32778" x2="98148" y2="43333"/>
                        <a14:foregroundMark x1="72303" y1="25556" x2="72464" y2="51667"/>
                        <a14:foregroundMark x1="59984" y1="22778" x2="61272" y2="54444"/>
                        <a14:foregroundMark x1="47907" y1="23333" x2="49839" y2="55000"/>
                        <a14:foregroundMark x1="38084" y1="25556" x2="38325" y2="62778"/>
                        <a14:foregroundMark x1="35668" y1="26111" x2="35668" y2="48333"/>
                        <a14:foregroundMark x1="27858" y1="27778" x2="27939" y2="53333"/>
                        <a14:foregroundMark x1="25443" y1="22222" x2="24557" y2="46667"/>
                        <a14:foregroundMark x1="23430" y1="50000" x2="29388" y2="65556"/>
                        <a14:foregroundMark x1="34944" y1="27778" x2="37842" y2="3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98" r="205" b="23745"/>
          <a:stretch/>
        </p:blipFill>
        <p:spPr>
          <a:xfrm>
            <a:off x="6422596" y="6133407"/>
            <a:ext cx="4272398" cy="590966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D470498-9CCC-40BA-B82C-B44573ED4270}"/>
              </a:ext>
            </a:extLst>
          </p:cNvPr>
          <p:cNvSpPr/>
          <p:nvPr/>
        </p:nvSpPr>
        <p:spPr>
          <a:xfrm>
            <a:off x="3092945" y="6165245"/>
            <a:ext cx="3248628" cy="527290"/>
          </a:xfrm>
          <a:prstGeom prst="roundRect">
            <a:avLst>
              <a:gd name="adj" fmla="val 50000"/>
            </a:avLst>
          </a:prstGeom>
          <a:solidFill>
            <a:srgbClr val="FFFFF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Gửi tin nhắn…</a:t>
            </a:r>
            <a:endParaRPr lang="vi-VN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9DDD611-8F64-4116-8F7D-0253603CB45A}"/>
              </a:ext>
            </a:extLst>
          </p:cNvPr>
          <p:cNvGrpSpPr/>
          <p:nvPr/>
        </p:nvGrpSpPr>
        <p:grpSpPr>
          <a:xfrm>
            <a:off x="11517660" y="203200"/>
            <a:ext cx="469024" cy="482600"/>
            <a:chOff x="11517660" y="196850"/>
            <a:chExt cx="469024" cy="482600"/>
          </a:xfrm>
        </p:grpSpPr>
        <p:sp>
          <p:nvSpPr>
            <p:cNvPr id="31" name="Oval 30">
              <a:hlinkClick r:id="rId8" action="ppaction://hlinksldjump"/>
              <a:extLst>
                <a:ext uri="{FF2B5EF4-FFF2-40B4-BE49-F238E27FC236}">
                  <a16:creationId xmlns:a16="http://schemas.microsoft.com/office/drawing/2014/main" id="{4C4598C2-581B-4F67-9476-82AF8D924442}"/>
                </a:ext>
              </a:extLst>
            </p:cNvPr>
            <p:cNvSpPr/>
            <p:nvPr/>
          </p:nvSpPr>
          <p:spPr>
            <a:xfrm>
              <a:off x="11517660" y="196850"/>
              <a:ext cx="469024" cy="482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5E3F23A-6308-4ED8-855C-DE9E3C04B8BD}"/>
                </a:ext>
              </a:extLst>
            </p:cNvPr>
            <p:cNvGrpSpPr/>
            <p:nvPr/>
          </p:nvGrpSpPr>
          <p:grpSpPr>
            <a:xfrm>
              <a:off x="11647806" y="344828"/>
              <a:ext cx="259226" cy="176902"/>
              <a:chOff x="11647806" y="344828"/>
              <a:chExt cx="259226" cy="176902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D8E79F68-B5EA-4FC6-AD04-972114E37BB6}"/>
                  </a:ext>
                </a:extLst>
              </p:cNvPr>
              <p:cNvSpPr/>
              <p:nvPr/>
            </p:nvSpPr>
            <p:spPr>
              <a:xfrm rot="2195211">
                <a:off x="11647806" y="344828"/>
                <a:ext cx="249575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ADB949F-4549-412A-814F-F456418F4131}"/>
                  </a:ext>
                </a:extLst>
              </p:cNvPr>
              <p:cNvSpPr/>
              <p:nvPr/>
            </p:nvSpPr>
            <p:spPr>
              <a:xfrm rot="19500432">
                <a:off x="11657457" y="476011"/>
                <a:ext cx="249575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</p:grpSp>
      <p:pic>
        <p:nvPicPr>
          <p:cNvPr id="62" name="Graphic 61">
            <a:hlinkClick r:id="rId9" action="ppaction://hlinksldjump"/>
            <a:extLst>
              <a:ext uri="{FF2B5EF4-FFF2-40B4-BE49-F238E27FC236}">
                <a16:creationId xmlns:a16="http://schemas.microsoft.com/office/drawing/2014/main" id="{0028C754-1AA7-46F9-817E-F3236E9F0A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4643" y="6095155"/>
            <a:ext cx="589636" cy="589636"/>
          </a:xfrm>
          <a:prstGeom prst="rect">
            <a:avLst/>
          </a:prstGeom>
        </p:spPr>
      </p:pic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F2034A4-CD86-4872-A1A5-CF48E8AF448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64" b="89991" l="8535" r="91868">
                        <a14:foregroundMark x1="8615" y1="32926" x2="8857" y2="40399"/>
                        <a14:foregroundMark x1="34219" y1="23551" x2="51852" y2="47328"/>
                        <a14:foregroundMark x1="60225" y1="23641" x2="60225" y2="44837"/>
                        <a14:foregroundMark x1="66989" y1="20788" x2="36312" y2="28623"/>
                        <a14:foregroundMark x1="16989" y1="25498" x2="50483" y2="24457"/>
                        <a14:foregroundMark x1="68599" y1="19339" x2="80676" y2="35417"/>
                        <a14:foregroundMark x1="81643" y1="20516" x2="86232" y2="40806"/>
                        <a14:foregroundMark x1="91868" y1="26947" x2="90902" y2="31612"/>
                        <a14:foregroundMark x1="56522" y1="67844" x2="56522" y2="67844"/>
                        <a14:foregroundMark x1="57890" y1="67708" x2="57890" y2="67708"/>
                        <a14:foregroundMark x1="61755" y1="68207" x2="61755" y2="68207"/>
                        <a14:foregroundMark x1="64171" y1="68071" x2="64171" y2="68071"/>
                        <a14:foregroundMark x1="61916" y1="66486" x2="61916" y2="66486"/>
                        <a14:foregroundMark x1="69163" y1="67120" x2="69163" y2="67120"/>
                        <a14:foregroundMark x1="75765" y1="67754" x2="75765" y2="67754"/>
                        <a14:foregroundMark x1="77375" y1="67572" x2="77375" y2="67572"/>
                        <a14:foregroundMark x1="80274" y1="67754" x2="80274" y2="67754"/>
                        <a14:foregroundMark x1="34622" y1="67391" x2="34622" y2="67391"/>
                        <a14:foregroundMark x1="37037" y1="67165" x2="37037" y2="67165"/>
                        <a14:foregroundMark x1="39936" y1="67708" x2="39936" y2="67708"/>
                        <a14:foregroundMark x1="44767" y1="67935" x2="44767" y2="67935"/>
                        <a14:foregroundMark x1="47101" y1="67935" x2="47101" y2="67935"/>
                        <a14:foregroundMark x1="49919" y1="68795" x2="49919" y2="68795"/>
                        <a14:foregroundMark x1="29549" y1="68025" x2="29549" y2="68025"/>
                        <a14:foregroundMark x1="25684" y1="68342" x2="25684" y2="68342"/>
                        <a14:foregroundMark x1="23913" y1="67754" x2="23913" y2="67754"/>
                        <a14:foregroundMark x1="23510" y1="66350" x2="23510" y2="66350"/>
                        <a14:foregroundMark x1="37923" y1="71332" x2="37923" y2="71332"/>
                        <a14:foregroundMark x1="42271" y1="72373" x2="42271" y2="72373"/>
                        <a14:foregroundMark x1="46296" y1="72373" x2="46296" y2="72373"/>
                        <a14:foregroundMark x1="47907" y1="72328" x2="47907" y2="72328"/>
                        <a14:foregroundMark x1="50725" y1="71784" x2="50725" y2="71784"/>
                        <a14:foregroundMark x1="56763" y1="72418" x2="56763" y2="72418"/>
                        <a14:foregroundMark x1="58132" y1="72418" x2="58132" y2="72418"/>
                        <a14:foregroundMark x1="61433" y1="72192" x2="61433" y2="72192"/>
                        <a14:foregroundMark x1="58213" y1="70969" x2="58213" y2="70969"/>
                        <a14:foregroundMark x1="59742" y1="71196" x2="59742" y2="71196"/>
                        <a14:foregroundMark x1="59581" y1="72962" x2="59581" y2="72962"/>
                        <a14:foregroundMark x1="19404" y1="67391" x2="19404" y2="67391"/>
                        <a14:foregroundMark x1="27536" y1="67165" x2="27536" y2="67165"/>
                        <a14:foregroundMark x1="40821" y1="67029" x2="40821" y2="67029"/>
                        <a14:foregroundMark x1="31481" y1="66938" x2="31481" y2="66938"/>
                        <a14:foregroundMark x1="40016" y1="73234" x2="40016" y2="73234"/>
                        <a14:foregroundMark x1="29549" y1="66803" x2="29549" y2="66803"/>
                        <a14:foregroundMark x1="40338" y1="70969" x2="40338" y2="70969"/>
                        <a14:foregroundMark x1="64493" y1="67029" x2="64493" y2="67029"/>
                        <a14:foregroundMark x1="45008" y1="71422" x2="45008" y2="71422"/>
                        <a14:foregroundMark x1="53221" y1="72192" x2="53221" y2="72192"/>
                        <a14:foregroundMark x1="54026" y1="72056" x2="54026" y2="72056"/>
                        <a14:foregroundMark x1="61272" y1="73234" x2="61272" y2="73234"/>
                        <a14:backgroundMark x1="20773" y1="67391" x2="20773" y2="67391"/>
                        <a14:backgroundMark x1="41063" y1="67255" x2="41063" y2="67255"/>
                        <a14:backgroundMark x1="44203" y1="68252" x2="44203" y2="68252"/>
                        <a14:backgroundMark x1="30274" y1="67165" x2="30274" y2="67165"/>
                        <a14:backgroundMark x1="54831" y1="67754" x2="54831" y2="67754"/>
                        <a14:backgroundMark x1="59662" y1="68071" x2="59662" y2="68071"/>
                        <a14:backgroundMark x1="64654" y1="68388" x2="64654" y2="68388"/>
                        <a14:backgroundMark x1="64573" y1="67482" x2="64573" y2="67482"/>
                        <a14:backgroundMark x1="75040" y1="68297" x2="75040" y2="68297"/>
                        <a14:backgroundMark x1="51691" y1="72283" x2="51691" y2="72283"/>
                        <a14:backgroundMark x1="55475" y1="72283" x2="55475" y2="72283"/>
                        <a14:backgroundMark x1="45491" y1="72690" x2="45491" y2="726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8" t="11476" r="4286" b="23810"/>
          <a:stretch/>
        </p:blipFill>
        <p:spPr>
          <a:xfrm>
            <a:off x="7725043" y="1141992"/>
            <a:ext cx="2663096" cy="327031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111B3EC-B620-49A6-8FC8-6D27723E2F5C}"/>
              </a:ext>
            </a:extLst>
          </p:cNvPr>
          <p:cNvGrpSpPr/>
          <p:nvPr/>
        </p:nvGrpSpPr>
        <p:grpSpPr>
          <a:xfrm>
            <a:off x="818563" y="1595038"/>
            <a:ext cx="3089067" cy="3933485"/>
            <a:chOff x="4926012" y="1204913"/>
            <a:chExt cx="3089067" cy="393348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B6EF894-31BA-43BD-9B74-0E1930A0C111}"/>
                </a:ext>
              </a:extLst>
            </p:cNvPr>
            <p:cNvSpPr/>
            <p:nvPr/>
          </p:nvSpPr>
          <p:spPr>
            <a:xfrm>
              <a:off x="4926016" y="1204913"/>
              <a:ext cx="3089063" cy="3933485"/>
            </a:xfrm>
            <a:prstGeom prst="roundRect">
              <a:avLst>
                <a:gd name="adj" fmla="val 2387"/>
              </a:avLst>
            </a:prstGeom>
            <a:solidFill>
              <a:srgbClr val="2425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0BA2D44A-9E97-4ABB-8B7B-209885BC0A3E}"/>
                </a:ext>
              </a:extLst>
            </p:cNvPr>
            <p:cNvSpPr/>
            <p:nvPr/>
          </p:nvSpPr>
          <p:spPr>
            <a:xfrm rot="10800000" flipV="1">
              <a:off x="4926012" y="2107096"/>
              <a:ext cx="3089063" cy="3031301"/>
            </a:xfrm>
            <a:prstGeom prst="round2SameRect">
              <a:avLst>
                <a:gd name="adj1" fmla="val 0"/>
                <a:gd name="adj2" fmla="val 1919"/>
              </a:avLst>
            </a:pr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5AA126D-5C61-46A1-A229-3CD53201AB1D}"/>
                </a:ext>
              </a:extLst>
            </p:cNvPr>
            <p:cNvSpPr/>
            <p:nvPr/>
          </p:nvSpPr>
          <p:spPr>
            <a:xfrm>
              <a:off x="5082092" y="1366523"/>
              <a:ext cx="322806" cy="327025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E6A4C7-025F-49A4-B27D-B59C40DD9FC1}"/>
                </a:ext>
              </a:extLst>
            </p:cNvPr>
            <p:cNvSpPr txBox="1"/>
            <p:nvPr/>
          </p:nvSpPr>
          <p:spPr>
            <a:xfrm>
              <a:off x="5346561" y="1399230"/>
              <a:ext cx="15507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>
                  <a:solidFill>
                    <a:srgbClr val="E7E8EC"/>
                  </a:solidFill>
                </a:rPr>
                <a:t>Nguyễn Đỗ Khánh Mèo</a:t>
              </a:r>
              <a:endParaRPr lang="vi-VN" sz="1100" b="1">
                <a:solidFill>
                  <a:srgbClr val="E7E8EC"/>
                </a:solidFill>
              </a:endParaRPr>
            </a:p>
          </p:txBody>
        </p:sp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A137028E-CB8D-461C-8E0B-F226A5F18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4233" y="1489101"/>
              <a:ext cx="103138" cy="10313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A7B883-79F4-4C6B-9957-B7DC0E489585}"/>
                </a:ext>
              </a:extLst>
            </p:cNvPr>
            <p:cNvSpPr txBox="1"/>
            <p:nvPr/>
          </p:nvSpPr>
          <p:spPr>
            <a:xfrm>
              <a:off x="5082092" y="1720618"/>
              <a:ext cx="1550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C1C3C6"/>
                  </a:solidFill>
                </a:rPr>
                <a:t>Nội dung 3</a:t>
              </a:r>
              <a:endParaRPr lang="vi-VN" b="1">
                <a:solidFill>
                  <a:srgbClr val="C1C3C6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C1CD47A-2FFD-4A22-8A37-C72AAB2F1170}"/>
              </a:ext>
            </a:extLst>
          </p:cNvPr>
          <p:cNvGrpSpPr/>
          <p:nvPr/>
        </p:nvGrpSpPr>
        <p:grpSpPr>
          <a:xfrm>
            <a:off x="5307297" y="1148533"/>
            <a:ext cx="2068552" cy="461665"/>
            <a:chOff x="2394758" y="2002799"/>
            <a:chExt cx="3194443" cy="461665"/>
          </a:xfrm>
        </p:grpSpPr>
        <p:sp>
          <p:nvSpPr>
            <p:cNvPr id="39" name="Text bg">
              <a:extLst>
                <a:ext uri="{FF2B5EF4-FFF2-40B4-BE49-F238E27FC236}">
                  <a16:creationId xmlns:a16="http://schemas.microsoft.com/office/drawing/2014/main" id="{69185525-953B-47F9-9331-D71ADC4152B5}"/>
                </a:ext>
              </a:extLst>
            </p:cNvPr>
            <p:cNvSpPr/>
            <p:nvPr/>
          </p:nvSpPr>
          <p:spPr>
            <a:xfrm>
              <a:off x="2394758" y="2002799"/>
              <a:ext cx="3194443" cy="461665"/>
            </a:xfrm>
            <a:prstGeom prst="roundRect">
              <a:avLst>
                <a:gd name="adj" fmla="val 1359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sp>
          <p:nvSpPr>
            <p:cNvPr id="40" name="Location icon">
              <a:extLst>
                <a:ext uri="{FF2B5EF4-FFF2-40B4-BE49-F238E27FC236}">
                  <a16:creationId xmlns:a16="http://schemas.microsoft.com/office/drawing/2014/main" id="{2CCD5F95-CF21-40B6-8CDF-619B48AB57E6}"/>
                </a:ext>
              </a:extLst>
            </p:cNvPr>
            <p:cNvSpPr/>
            <p:nvPr/>
          </p:nvSpPr>
          <p:spPr>
            <a:xfrm>
              <a:off x="2586658" y="2114922"/>
              <a:ext cx="245182" cy="218309"/>
            </a:xfrm>
            <a:custGeom>
              <a:avLst/>
              <a:gdLst>
                <a:gd name="connsiteX0" fmla="*/ 150013 w 300025"/>
                <a:gd name="connsiteY0" fmla="*/ 0 h 414214"/>
                <a:gd name="connsiteX1" fmla="*/ 0 w 300025"/>
                <a:gd name="connsiteY1" fmla="*/ 150012 h 414214"/>
                <a:gd name="connsiteX2" fmla="*/ 139963 w 300025"/>
                <a:gd name="connsiteY2" fmla="*/ 409734 h 414214"/>
                <a:gd name="connsiteX3" fmla="*/ 160063 w 300025"/>
                <a:gd name="connsiteY3" fmla="*/ 409734 h 414214"/>
                <a:gd name="connsiteX4" fmla="*/ 300026 w 300025"/>
                <a:gd name="connsiteY4" fmla="*/ 150012 h 414214"/>
                <a:gd name="connsiteX5" fmla="*/ 150013 w 300025"/>
                <a:gd name="connsiteY5" fmla="*/ 0 h 414214"/>
                <a:gd name="connsiteX6" fmla="*/ 150013 w 300025"/>
                <a:gd name="connsiteY6" fmla="*/ 225487 h 414214"/>
                <a:gd name="connsiteX7" fmla="*/ 74538 w 300025"/>
                <a:gd name="connsiteY7" fmla="*/ 150012 h 414214"/>
                <a:gd name="connsiteX8" fmla="*/ 150013 w 300025"/>
                <a:gd name="connsiteY8" fmla="*/ 74538 h 414214"/>
                <a:gd name="connsiteX9" fmla="*/ 225487 w 300025"/>
                <a:gd name="connsiteY9" fmla="*/ 150013 h 414214"/>
                <a:gd name="connsiteX10" fmla="*/ 150013 w 300025"/>
                <a:gd name="connsiteY10" fmla="*/ 225487 h 41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0025" h="414214">
                  <a:moveTo>
                    <a:pt x="150013" y="0"/>
                  </a:moveTo>
                  <a:cubicBezTo>
                    <a:pt x="67295" y="0"/>
                    <a:pt x="0" y="67295"/>
                    <a:pt x="0" y="150012"/>
                  </a:cubicBezTo>
                  <a:cubicBezTo>
                    <a:pt x="0" y="252666"/>
                    <a:pt x="134247" y="403369"/>
                    <a:pt x="139963" y="409734"/>
                  </a:cubicBezTo>
                  <a:cubicBezTo>
                    <a:pt x="145331" y="415713"/>
                    <a:pt x="154704" y="415703"/>
                    <a:pt x="160063" y="409734"/>
                  </a:cubicBezTo>
                  <a:cubicBezTo>
                    <a:pt x="165779" y="403369"/>
                    <a:pt x="300026" y="252666"/>
                    <a:pt x="300026" y="150012"/>
                  </a:cubicBezTo>
                  <a:cubicBezTo>
                    <a:pt x="300024" y="67295"/>
                    <a:pt x="232730" y="0"/>
                    <a:pt x="150013" y="0"/>
                  </a:cubicBezTo>
                  <a:close/>
                  <a:moveTo>
                    <a:pt x="150013" y="225487"/>
                  </a:moveTo>
                  <a:cubicBezTo>
                    <a:pt x="108396" y="225487"/>
                    <a:pt x="74538" y="191629"/>
                    <a:pt x="74538" y="150012"/>
                  </a:cubicBezTo>
                  <a:cubicBezTo>
                    <a:pt x="74538" y="108395"/>
                    <a:pt x="108397" y="74538"/>
                    <a:pt x="150013" y="74538"/>
                  </a:cubicBezTo>
                  <a:cubicBezTo>
                    <a:pt x="191629" y="74538"/>
                    <a:pt x="225487" y="108396"/>
                    <a:pt x="225487" y="150013"/>
                  </a:cubicBezTo>
                  <a:cubicBezTo>
                    <a:pt x="225487" y="191630"/>
                    <a:pt x="191629" y="225487"/>
                    <a:pt x="150013" y="225487"/>
                  </a:cubicBezTo>
                  <a:close/>
                </a:path>
              </a:pathLst>
            </a:custGeom>
            <a:gradFill>
              <a:gsLst>
                <a:gs pos="100000">
                  <a:srgbClr val="257CE3"/>
                </a:gs>
                <a:gs pos="28000">
                  <a:srgbClr val="9802AF"/>
                </a:gs>
              </a:gsLst>
              <a:lin ang="3600000" scaled="0"/>
            </a:gradFill>
            <a:ln w="8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>
                <a:gradFill>
                  <a:gsLst>
                    <a:gs pos="100000">
                      <a:srgbClr val="257CE3"/>
                    </a:gs>
                    <a:gs pos="1000">
                      <a:srgbClr val="9802A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1" name="Library (text)">
              <a:extLst>
                <a:ext uri="{FF2B5EF4-FFF2-40B4-BE49-F238E27FC236}">
                  <a16:creationId xmlns:a16="http://schemas.microsoft.com/office/drawing/2014/main" id="{6BA0989F-620B-4574-9049-566BD4C013DF}"/>
                </a:ext>
              </a:extLst>
            </p:cNvPr>
            <p:cNvSpPr txBox="1"/>
            <p:nvPr/>
          </p:nvSpPr>
          <p:spPr>
            <a:xfrm>
              <a:off x="2880536" y="2002799"/>
              <a:ext cx="26599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400">
                  <a:gradFill>
                    <a:gsLst>
                      <a:gs pos="100000">
                        <a:srgbClr val="257CE3"/>
                      </a:gs>
                      <a:gs pos="0">
                        <a:srgbClr val="9802AF"/>
                      </a:gs>
                    </a:gsLst>
                    <a:lin ang="4200000" scaled="0"/>
                  </a:gradFill>
                  <a:latin typeface="Gilroy-SemiBold" panose="00000700000000000000" pitchFamily="2" charset="0"/>
                </a:rPr>
                <a:t>NỘI DUNG 3</a:t>
              </a:r>
              <a:endParaRPr lang="en-PH" sz="2400" dirty="0">
                <a:gradFill>
                  <a:gsLst>
                    <a:gs pos="100000">
                      <a:srgbClr val="257CE3"/>
                    </a:gs>
                    <a:gs pos="0">
                      <a:srgbClr val="9802AF"/>
                    </a:gs>
                  </a:gsLst>
                  <a:lin ang="4200000" scaled="0"/>
                </a:gradFill>
                <a:latin typeface="Gilroy-SemiBold" panose="00000700000000000000" pitchFamily="2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885E926-FD0D-4E65-A846-0ED5D655A28E}"/>
              </a:ext>
            </a:extLst>
          </p:cNvPr>
          <p:cNvSpPr txBox="1"/>
          <p:nvPr/>
        </p:nvSpPr>
        <p:spPr>
          <a:xfrm>
            <a:off x="4162273" y="2036883"/>
            <a:ext cx="7125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Thuyết trình ở đây </a:t>
            </a:r>
            <a:endParaRPr lang="vi-VN" sz="2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066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59259E-6 L 0.15808 0.00278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52A513-F63E-40DF-8C5E-FF456D51AC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8EBB73-6F5C-45D0-9C74-765838CA2E60}"/>
              </a:ext>
            </a:extLst>
          </p:cNvPr>
          <p:cNvSpPr/>
          <p:nvPr/>
        </p:nvSpPr>
        <p:spPr>
          <a:xfrm>
            <a:off x="1368364" y="1121569"/>
            <a:ext cx="2539266" cy="166688"/>
          </a:xfrm>
          <a:custGeom>
            <a:avLst/>
            <a:gdLst>
              <a:gd name="connsiteX0" fmla="*/ 83344 w 2539266"/>
              <a:gd name="connsiteY0" fmla="*/ 0 h 166688"/>
              <a:gd name="connsiteX1" fmla="*/ 2455922 w 2539266"/>
              <a:gd name="connsiteY1" fmla="*/ 0 h 166688"/>
              <a:gd name="connsiteX2" fmla="*/ 2539266 w 2539266"/>
              <a:gd name="connsiteY2" fmla="*/ 83344 h 166688"/>
              <a:gd name="connsiteX3" fmla="*/ 2455922 w 2539266"/>
              <a:gd name="connsiteY3" fmla="*/ 166688 h 166688"/>
              <a:gd name="connsiteX4" fmla="*/ 83344 w 2539266"/>
              <a:gd name="connsiteY4" fmla="*/ 166688 h 166688"/>
              <a:gd name="connsiteX5" fmla="*/ 0 w 2539266"/>
              <a:gd name="connsiteY5" fmla="*/ 83344 h 166688"/>
              <a:gd name="connsiteX6" fmla="*/ 83344 w 2539266"/>
              <a:gd name="connsiteY6" fmla="*/ 0 h 16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9266" h="166688">
                <a:moveTo>
                  <a:pt x="83344" y="0"/>
                </a:moveTo>
                <a:lnTo>
                  <a:pt x="2455922" y="0"/>
                </a:lnTo>
                <a:cubicBezTo>
                  <a:pt x="2501952" y="0"/>
                  <a:pt x="2539266" y="37314"/>
                  <a:pt x="2539266" y="83344"/>
                </a:cubicBezTo>
                <a:cubicBezTo>
                  <a:pt x="2539266" y="129374"/>
                  <a:pt x="2501952" y="166688"/>
                  <a:pt x="2455922" y="166688"/>
                </a:cubicBezTo>
                <a:lnTo>
                  <a:pt x="83344" y="166688"/>
                </a:lnTo>
                <a:cubicBezTo>
                  <a:pt x="37314" y="166688"/>
                  <a:pt x="0" y="129374"/>
                  <a:pt x="0" y="83344"/>
                </a:cubicBezTo>
                <a:cubicBezTo>
                  <a:pt x="0" y="37314"/>
                  <a:pt x="37314" y="0"/>
                  <a:pt x="83344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798FF8-7584-4185-8778-D217665266B9}"/>
              </a:ext>
            </a:extLst>
          </p:cNvPr>
          <p:cNvSpPr/>
          <p:nvPr/>
        </p:nvSpPr>
        <p:spPr>
          <a:xfrm>
            <a:off x="-5534024" y="242763"/>
            <a:ext cx="12192000" cy="546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E76C54C-C085-47B1-9AAF-1A4F100BFB71}"/>
              </a:ext>
            </a:extLst>
          </p:cNvPr>
          <p:cNvSpPr/>
          <p:nvPr/>
        </p:nvSpPr>
        <p:spPr>
          <a:xfrm>
            <a:off x="0" y="0"/>
            <a:ext cx="12192000" cy="889000"/>
          </a:xfrm>
          <a:custGeom>
            <a:avLst/>
            <a:gdLst>
              <a:gd name="connsiteX0" fmla="*/ 2779698 w 12192000"/>
              <a:gd name="connsiteY0" fmla="*/ 350636 h 889000"/>
              <a:gd name="connsiteX1" fmla="*/ 2669635 w 12192000"/>
              <a:gd name="connsiteY1" fmla="*/ 423590 h 889000"/>
              <a:gd name="connsiteX2" fmla="*/ 2660248 w 12192000"/>
              <a:gd name="connsiteY2" fmla="*/ 470085 h 889000"/>
              <a:gd name="connsiteX3" fmla="*/ 2660248 w 12192000"/>
              <a:gd name="connsiteY3" fmla="*/ 470084 h 889000"/>
              <a:gd name="connsiteX4" fmla="*/ 2660248 w 12192000"/>
              <a:gd name="connsiteY4" fmla="*/ 470085 h 889000"/>
              <a:gd name="connsiteX5" fmla="*/ 2660248 w 12192000"/>
              <a:gd name="connsiteY5" fmla="*/ 470085 h 889000"/>
              <a:gd name="connsiteX6" fmla="*/ 2669635 w 12192000"/>
              <a:gd name="connsiteY6" fmla="*/ 516579 h 889000"/>
              <a:gd name="connsiteX7" fmla="*/ 2779698 w 12192000"/>
              <a:gd name="connsiteY7" fmla="*/ 589533 h 889000"/>
              <a:gd name="connsiteX8" fmla="*/ 4384839 w 12192000"/>
              <a:gd name="connsiteY8" fmla="*/ 589534 h 889000"/>
              <a:gd name="connsiteX9" fmla="*/ 4504288 w 12192000"/>
              <a:gd name="connsiteY9" fmla="*/ 470085 h 889000"/>
              <a:gd name="connsiteX10" fmla="*/ 4504289 w 12192000"/>
              <a:gd name="connsiteY10" fmla="*/ 470085 h 889000"/>
              <a:gd name="connsiteX11" fmla="*/ 4384840 w 12192000"/>
              <a:gd name="connsiteY11" fmla="*/ 350636 h 889000"/>
              <a:gd name="connsiteX12" fmla="*/ 770753 w 12192000"/>
              <a:gd name="connsiteY12" fmla="*/ 350068 h 889000"/>
              <a:gd name="connsiteX13" fmla="*/ 660691 w 12192000"/>
              <a:gd name="connsiteY13" fmla="*/ 423022 h 889000"/>
              <a:gd name="connsiteX14" fmla="*/ 651304 w 12192000"/>
              <a:gd name="connsiteY14" fmla="*/ 469517 h 889000"/>
              <a:gd name="connsiteX15" fmla="*/ 660691 w 12192000"/>
              <a:gd name="connsiteY15" fmla="*/ 516011 h 889000"/>
              <a:gd name="connsiteX16" fmla="*/ 770753 w 12192000"/>
              <a:gd name="connsiteY16" fmla="*/ 588965 h 889000"/>
              <a:gd name="connsiteX17" fmla="*/ 2375895 w 12192000"/>
              <a:gd name="connsiteY17" fmla="*/ 588966 h 889000"/>
              <a:gd name="connsiteX18" fmla="*/ 2495344 w 12192000"/>
              <a:gd name="connsiteY18" fmla="*/ 469517 h 889000"/>
              <a:gd name="connsiteX19" fmla="*/ 2495345 w 12192000"/>
              <a:gd name="connsiteY19" fmla="*/ 469517 h 889000"/>
              <a:gd name="connsiteX20" fmla="*/ 2375896 w 12192000"/>
              <a:gd name="connsiteY20" fmla="*/ 350068 h 889000"/>
              <a:gd name="connsiteX21" fmla="*/ 4788641 w 12192000"/>
              <a:gd name="connsiteY21" fmla="*/ 350067 h 889000"/>
              <a:gd name="connsiteX22" fmla="*/ 4678579 w 12192000"/>
              <a:gd name="connsiteY22" fmla="*/ 423021 h 889000"/>
              <a:gd name="connsiteX23" fmla="*/ 4669192 w 12192000"/>
              <a:gd name="connsiteY23" fmla="*/ 469516 h 889000"/>
              <a:gd name="connsiteX24" fmla="*/ 4678579 w 12192000"/>
              <a:gd name="connsiteY24" fmla="*/ 516010 h 889000"/>
              <a:gd name="connsiteX25" fmla="*/ 4788641 w 12192000"/>
              <a:gd name="connsiteY25" fmla="*/ 588964 h 889000"/>
              <a:gd name="connsiteX26" fmla="*/ 6393783 w 12192000"/>
              <a:gd name="connsiteY26" fmla="*/ 588965 h 889000"/>
              <a:gd name="connsiteX27" fmla="*/ 6513232 w 12192000"/>
              <a:gd name="connsiteY27" fmla="*/ 469516 h 889000"/>
              <a:gd name="connsiteX28" fmla="*/ 6513233 w 12192000"/>
              <a:gd name="connsiteY28" fmla="*/ 469516 h 889000"/>
              <a:gd name="connsiteX29" fmla="*/ 6393784 w 12192000"/>
              <a:gd name="connsiteY29" fmla="*/ 350067 h 889000"/>
              <a:gd name="connsiteX30" fmla="*/ 8806529 w 12192000"/>
              <a:gd name="connsiteY30" fmla="*/ 350066 h 889000"/>
              <a:gd name="connsiteX31" fmla="*/ 8696467 w 12192000"/>
              <a:gd name="connsiteY31" fmla="*/ 423020 h 889000"/>
              <a:gd name="connsiteX32" fmla="*/ 8687080 w 12192000"/>
              <a:gd name="connsiteY32" fmla="*/ 469515 h 889000"/>
              <a:gd name="connsiteX33" fmla="*/ 8696467 w 12192000"/>
              <a:gd name="connsiteY33" fmla="*/ 516009 h 889000"/>
              <a:gd name="connsiteX34" fmla="*/ 8806529 w 12192000"/>
              <a:gd name="connsiteY34" fmla="*/ 588963 h 889000"/>
              <a:gd name="connsiteX35" fmla="*/ 10411671 w 12192000"/>
              <a:gd name="connsiteY35" fmla="*/ 588964 h 889000"/>
              <a:gd name="connsiteX36" fmla="*/ 10531120 w 12192000"/>
              <a:gd name="connsiteY36" fmla="*/ 469515 h 889000"/>
              <a:gd name="connsiteX37" fmla="*/ 10531121 w 12192000"/>
              <a:gd name="connsiteY37" fmla="*/ 469515 h 889000"/>
              <a:gd name="connsiteX38" fmla="*/ 10411672 w 12192000"/>
              <a:gd name="connsiteY38" fmla="*/ 350066 h 889000"/>
              <a:gd name="connsiteX39" fmla="*/ 6797585 w 12192000"/>
              <a:gd name="connsiteY39" fmla="*/ 350066 h 889000"/>
              <a:gd name="connsiteX40" fmla="*/ 6687523 w 12192000"/>
              <a:gd name="connsiteY40" fmla="*/ 423020 h 889000"/>
              <a:gd name="connsiteX41" fmla="*/ 6678136 w 12192000"/>
              <a:gd name="connsiteY41" fmla="*/ 469515 h 889000"/>
              <a:gd name="connsiteX42" fmla="*/ 6687523 w 12192000"/>
              <a:gd name="connsiteY42" fmla="*/ 516009 h 889000"/>
              <a:gd name="connsiteX43" fmla="*/ 6797585 w 12192000"/>
              <a:gd name="connsiteY43" fmla="*/ 588963 h 889000"/>
              <a:gd name="connsiteX44" fmla="*/ 8402727 w 12192000"/>
              <a:gd name="connsiteY44" fmla="*/ 588964 h 889000"/>
              <a:gd name="connsiteX45" fmla="*/ 8522176 w 12192000"/>
              <a:gd name="connsiteY45" fmla="*/ 469515 h 889000"/>
              <a:gd name="connsiteX46" fmla="*/ 8522177 w 12192000"/>
              <a:gd name="connsiteY46" fmla="*/ 469515 h 889000"/>
              <a:gd name="connsiteX47" fmla="*/ 8402728 w 12192000"/>
              <a:gd name="connsiteY47" fmla="*/ 350066 h 889000"/>
              <a:gd name="connsiteX48" fmla="*/ 0 w 12192000"/>
              <a:gd name="connsiteY48" fmla="*/ 0 h 889000"/>
              <a:gd name="connsiteX49" fmla="*/ 12192000 w 12192000"/>
              <a:gd name="connsiteY49" fmla="*/ 0 h 889000"/>
              <a:gd name="connsiteX50" fmla="*/ 12192000 w 12192000"/>
              <a:gd name="connsiteY50" fmla="*/ 889000 h 889000"/>
              <a:gd name="connsiteX51" fmla="*/ 0 w 12192000"/>
              <a:gd name="connsiteY51" fmla="*/ 88900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889000">
                <a:moveTo>
                  <a:pt x="2779698" y="350636"/>
                </a:moveTo>
                <a:cubicBezTo>
                  <a:pt x="2730219" y="350636"/>
                  <a:pt x="2687768" y="380718"/>
                  <a:pt x="2669635" y="423590"/>
                </a:cubicBezTo>
                <a:lnTo>
                  <a:pt x="2660248" y="470085"/>
                </a:lnTo>
                <a:lnTo>
                  <a:pt x="2660248" y="470084"/>
                </a:lnTo>
                <a:lnTo>
                  <a:pt x="2660248" y="470085"/>
                </a:lnTo>
                <a:lnTo>
                  <a:pt x="2660248" y="470085"/>
                </a:lnTo>
                <a:lnTo>
                  <a:pt x="2669635" y="516579"/>
                </a:lnTo>
                <a:cubicBezTo>
                  <a:pt x="2687768" y="559451"/>
                  <a:pt x="2730219" y="589533"/>
                  <a:pt x="2779698" y="589533"/>
                </a:cubicBezTo>
                <a:lnTo>
                  <a:pt x="4384839" y="589534"/>
                </a:lnTo>
                <a:cubicBezTo>
                  <a:pt x="4450809" y="589534"/>
                  <a:pt x="4504288" y="536055"/>
                  <a:pt x="4504288" y="470085"/>
                </a:cubicBezTo>
                <a:lnTo>
                  <a:pt x="4504289" y="470085"/>
                </a:lnTo>
                <a:cubicBezTo>
                  <a:pt x="4504289" y="404115"/>
                  <a:pt x="4450810" y="350636"/>
                  <a:pt x="4384840" y="350636"/>
                </a:cubicBezTo>
                <a:close/>
                <a:moveTo>
                  <a:pt x="770753" y="350068"/>
                </a:moveTo>
                <a:cubicBezTo>
                  <a:pt x="721276" y="350068"/>
                  <a:pt x="678824" y="380150"/>
                  <a:pt x="660691" y="423022"/>
                </a:cubicBezTo>
                <a:lnTo>
                  <a:pt x="651304" y="469517"/>
                </a:lnTo>
                <a:lnTo>
                  <a:pt x="660691" y="516011"/>
                </a:lnTo>
                <a:cubicBezTo>
                  <a:pt x="678824" y="558883"/>
                  <a:pt x="721276" y="588965"/>
                  <a:pt x="770753" y="588965"/>
                </a:cubicBezTo>
                <a:lnTo>
                  <a:pt x="2375895" y="588966"/>
                </a:lnTo>
                <a:cubicBezTo>
                  <a:pt x="2441865" y="588966"/>
                  <a:pt x="2495344" y="535487"/>
                  <a:pt x="2495344" y="469517"/>
                </a:cubicBezTo>
                <a:lnTo>
                  <a:pt x="2495345" y="469517"/>
                </a:lnTo>
                <a:cubicBezTo>
                  <a:pt x="2495345" y="403547"/>
                  <a:pt x="2441866" y="350068"/>
                  <a:pt x="2375896" y="350068"/>
                </a:cubicBezTo>
                <a:close/>
                <a:moveTo>
                  <a:pt x="4788641" y="350067"/>
                </a:moveTo>
                <a:cubicBezTo>
                  <a:pt x="4739163" y="350067"/>
                  <a:pt x="4696712" y="380149"/>
                  <a:pt x="4678579" y="423021"/>
                </a:cubicBezTo>
                <a:lnTo>
                  <a:pt x="4669192" y="469516"/>
                </a:lnTo>
                <a:lnTo>
                  <a:pt x="4678579" y="516010"/>
                </a:lnTo>
                <a:cubicBezTo>
                  <a:pt x="4696712" y="558882"/>
                  <a:pt x="4739163" y="588964"/>
                  <a:pt x="4788641" y="588964"/>
                </a:cubicBezTo>
                <a:lnTo>
                  <a:pt x="6393783" y="588965"/>
                </a:lnTo>
                <a:cubicBezTo>
                  <a:pt x="6459753" y="588965"/>
                  <a:pt x="6513232" y="535486"/>
                  <a:pt x="6513232" y="469516"/>
                </a:cubicBezTo>
                <a:lnTo>
                  <a:pt x="6513233" y="469516"/>
                </a:lnTo>
                <a:cubicBezTo>
                  <a:pt x="6513233" y="403546"/>
                  <a:pt x="6459754" y="350067"/>
                  <a:pt x="6393784" y="350067"/>
                </a:cubicBezTo>
                <a:close/>
                <a:moveTo>
                  <a:pt x="8806529" y="350066"/>
                </a:moveTo>
                <a:cubicBezTo>
                  <a:pt x="8757051" y="350066"/>
                  <a:pt x="8714600" y="380148"/>
                  <a:pt x="8696467" y="423020"/>
                </a:cubicBezTo>
                <a:lnTo>
                  <a:pt x="8687080" y="469515"/>
                </a:lnTo>
                <a:lnTo>
                  <a:pt x="8696467" y="516009"/>
                </a:lnTo>
                <a:cubicBezTo>
                  <a:pt x="8714600" y="558881"/>
                  <a:pt x="8757051" y="588963"/>
                  <a:pt x="8806529" y="588963"/>
                </a:cubicBezTo>
                <a:lnTo>
                  <a:pt x="10411671" y="588964"/>
                </a:lnTo>
                <a:cubicBezTo>
                  <a:pt x="10477641" y="588964"/>
                  <a:pt x="10531120" y="535485"/>
                  <a:pt x="10531120" y="469515"/>
                </a:cubicBezTo>
                <a:lnTo>
                  <a:pt x="10531121" y="469515"/>
                </a:lnTo>
                <a:cubicBezTo>
                  <a:pt x="10531121" y="403545"/>
                  <a:pt x="10477642" y="350066"/>
                  <a:pt x="10411672" y="350066"/>
                </a:cubicBezTo>
                <a:close/>
                <a:moveTo>
                  <a:pt x="6797585" y="350066"/>
                </a:moveTo>
                <a:cubicBezTo>
                  <a:pt x="6748107" y="350066"/>
                  <a:pt x="6705656" y="380148"/>
                  <a:pt x="6687523" y="423020"/>
                </a:cubicBezTo>
                <a:lnTo>
                  <a:pt x="6678136" y="469515"/>
                </a:lnTo>
                <a:lnTo>
                  <a:pt x="6687523" y="516009"/>
                </a:lnTo>
                <a:cubicBezTo>
                  <a:pt x="6705656" y="558881"/>
                  <a:pt x="6748107" y="588963"/>
                  <a:pt x="6797585" y="588963"/>
                </a:cubicBezTo>
                <a:lnTo>
                  <a:pt x="8402727" y="588964"/>
                </a:lnTo>
                <a:cubicBezTo>
                  <a:pt x="8468697" y="588964"/>
                  <a:pt x="8522176" y="535485"/>
                  <a:pt x="8522176" y="469515"/>
                </a:cubicBezTo>
                <a:lnTo>
                  <a:pt x="8522177" y="469515"/>
                </a:lnTo>
                <a:cubicBezTo>
                  <a:pt x="8522177" y="403545"/>
                  <a:pt x="8468698" y="350066"/>
                  <a:pt x="8402728" y="3500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89000"/>
                </a:lnTo>
                <a:lnTo>
                  <a:pt x="0" y="889000"/>
                </a:lnTo>
                <a:close/>
              </a:path>
            </a:pathLst>
          </a:custGeom>
          <a:solidFill>
            <a:srgbClr val="24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7C2E8C8-6D67-4320-A7FB-63ACAE57E115}"/>
              </a:ext>
            </a:extLst>
          </p:cNvPr>
          <p:cNvSpPr/>
          <p:nvPr/>
        </p:nvSpPr>
        <p:spPr>
          <a:xfrm>
            <a:off x="85726" y="203200"/>
            <a:ext cx="476250" cy="4826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642805-3F3E-415C-BC61-19DFA29464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111" b="83333" l="18889" r="75556">
                        <a14:foregroundMark x1="50000" y1="80000" x2="50000" y2="80000"/>
                        <a14:foregroundMark x1="48889" y1="83333" x2="48889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43" t="25610" r="17262" b="13903"/>
          <a:stretch/>
        </p:blipFill>
        <p:spPr>
          <a:xfrm>
            <a:off x="10694994" y="162030"/>
            <a:ext cx="617350" cy="526731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977E95D-5E18-4A2B-AC38-330902E11317}"/>
              </a:ext>
            </a:extLst>
          </p:cNvPr>
          <p:cNvSpPr/>
          <p:nvPr/>
        </p:nvSpPr>
        <p:spPr>
          <a:xfrm>
            <a:off x="254643" y="952500"/>
            <a:ext cx="11732041" cy="5047280"/>
          </a:xfrm>
          <a:prstGeom prst="roundRect">
            <a:avLst>
              <a:gd name="adj" fmla="val 2523"/>
            </a:avLst>
          </a:prstGeom>
          <a:solidFill>
            <a:srgbClr val="8A8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4" name="Picture 43" descr="Logo&#10;&#10;Description automatically generated">
            <a:extLst>
              <a:ext uri="{FF2B5EF4-FFF2-40B4-BE49-F238E27FC236}">
                <a16:creationId xmlns:a16="http://schemas.microsoft.com/office/drawing/2014/main" id="{FE69A650-4D67-445A-8F6F-59E406F043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3430" r="98068">
                        <a14:foregroundMark x1="83414" y1="10556" x2="83414" y2="10556"/>
                        <a14:foregroundMark x1="95330" y1="36111" x2="95330" y2="36111"/>
                        <a14:foregroundMark x1="94444" y1="26667" x2="96135" y2="48333"/>
                        <a14:foregroundMark x1="97585" y1="32778" x2="98148" y2="43333"/>
                        <a14:foregroundMark x1="72303" y1="25556" x2="72464" y2="51667"/>
                        <a14:foregroundMark x1="59984" y1="22778" x2="61272" y2="54444"/>
                        <a14:foregroundMark x1="47907" y1="23333" x2="49839" y2="55000"/>
                        <a14:foregroundMark x1="38084" y1="25556" x2="38325" y2="62778"/>
                        <a14:foregroundMark x1="35668" y1="26111" x2="35668" y2="48333"/>
                        <a14:foregroundMark x1="27858" y1="27778" x2="27939" y2="53333"/>
                        <a14:foregroundMark x1="25443" y1="22222" x2="24557" y2="46667"/>
                        <a14:foregroundMark x1="23430" y1="50000" x2="29388" y2="65556"/>
                        <a14:foregroundMark x1="34944" y1="27778" x2="37842" y2="3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98" r="205" b="23745"/>
          <a:stretch/>
        </p:blipFill>
        <p:spPr>
          <a:xfrm>
            <a:off x="6422596" y="6133407"/>
            <a:ext cx="4272398" cy="590966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D470498-9CCC-40BA-B82C-B44573ED4270}"/>
              </a:ext>
            </a:extLst>
          </p:cNvPr>
          <p:cNvSpPr/>
          <p:nvPr/>
        </p:nvSpPr>
        <p:spPr>
          <a:xfrm>
            <a:off x="3092945" y="6165245"/>
            <a:ext cx="3248628" cy="527290"/>
          </a:xfrm>
          <a:prstGeom prst="roundRect">
            <a:avLst>
              <a:gd name="adj" fmla="val 50000"/>
            </a:avLst>
          </a:prstGeom>
          <a:solidFill>
            <a:srgbClr val="FFFFF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Gửi tin nhắn…</a:t>
            </a:r>
            <a:endParaRPr lang="vi-VN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9DDD611-8F64-4116-8F7D-0253603CB45A}"/>
              </a:ext>
            </a:extLst>
          </p:cNvPr>
          <p:cNvGrpSpPr/>
          <p:nvPr/>
        </p:nvGrpSpPr>
        <p:grpSpPr>
          <a:xfrm>
            <a:off x="11517660" y="203200"/>
            <a:ext cx="469024" cy="482600"/>
            <a:chOff x="11517660" y="196850"/>
            <a:chExt cx="469024" cy="482600"/>
          </a:xfrm>
        </p:grpSpPr>
        <p:sp>
          <p:nvSpPr>
            <p:cNvPr id="31" name="Oval 30">
              <a:hlinkClick r:id="rId7" action="ppaction://hlinksldjump"/>
              <a:extLst>
                <a:ext uri="{FF2B5EF4-FFF2-40B4-BE49-F238E27FC236}">
                  <a16:creationId xmlns:a16="http://schemas.microsoft.com/office/drawing/2014/main" id="{4C4598C2-581B-4F67-9476-82AF8D924442}"/>
                </a:ext>
              </a:extLst>
            </p:cNvPr>
            <p:cNvSpPr/>
            <p:nvPr/>
          </p:nvSpPr>
          <p:spPr>
            <a:xfrm>
              <a:off x="11517660" y="196850"/>
              <a:ext cx="469024" cy="482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5E3F23A-6308-4ED8-855C-DE9E3C04B8BD}"/>
                </a:ext>
              </a:extLst>
            </p:cNvPr>
            <p:cNvGrpSpPr/>
            <p:nvPr/>
          </p:nvGrpSpPr>
          <p:grpSpPr>
            <a:xfrm>
              <a:off x="11647806" y="344828"/>
              <a:ext cx="259226" cy="176902"/>
              <a:chOff x="11647806" y="344828"/>
              <a:chExt cx="259226" cy="176902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D8E79F68-B5EA-4FC6-AD04-972114E37BB6}"/>
                  </a:ext>
                </a:extLst>
              </p:cNvPr>
              <p:cNvSpPr/>
              <p:nvPr/>
            </p:nvSpPr>
            <p:spPr>
              <a:xfrm rot="2195211">
                <a:off x="11647806" y="344828"/>
                <a:ext cx="249575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ADB949F-4549-412A-814F-F456418F4131}"/>
                  </a:ext>
                </a:extLst>
              </p:cNvPr>
              <p:cNvSpPr/>
              <p:nvPr/>
            </p:nvSpPr>
            <p:spPr>
              <a:xfrm rot="19500432">
                <a:off x="11657457" y="476011"/>
                <a:ext cx="249575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</p:grpSp>
      <p:pic>
        <p:nvPicPr>
          <p:cNvPr id="62" name="Graphic 61">
            <a:hlinkClick r:id="rId8" action="ppaction://hlinksldjump"/>
            <a:extLst>
              <a:ext uri="{FF2B5EF4-FFF2-40B4-BE49-F238E27FC236}">
                <a16:creationId xmlns:a16="http://schemas.microsoft.com/office/drawing/2014/main" id="{0028C754-1AA7-46F9-817E-F3236E9F0A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4643" y="6095155"/>
            <a:ext cx="589636" cy="58963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666AF9D-A5DE-4A94-9841-5B703DF50D99}"/>
              </a:ext>
            </a:extLst>
          </p:cNvPr>
          <p:cNvSpPr/>
          <p:nvPr/>
        </p:nvSpPr>
        <p:spPr>
          <a:xfrm>
            <a:off x="4474673" y="1054465"/>
            <a:ext cx="3733800" cy="715641"/>
          </a:xfrm>
          <a:prstGeom prst="roundRect">
            <a:avLst>
              <a:gd name="adj" fmla="val 8511"/>
            </a:avLst>
          </a:prstGeom>
          <a:solidFill>
            <a:srgbClr val="24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NỘI DUNG 4</a:t>
            </a:r>
            <a:endParaRPr lang="vi-VN" sz="32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F06A3-C80A-4F19-B5FA-435F6C31E6D6}"/>
              </a:ext>
            </a:extLst>
          </p:cNvPr>
          <p:cNvSpPr txBox="1"/>
          <p:nvPr/>
        </p:nvSpPr>
        <p:spPr>
          <a:xfrm>
            <a:off x="680936" y="1955260"/>
            <a:ext cx="1111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Thuyết trình ở đây nhé</a:t>
            </a:r>
            <a:endParaRPr lang="vi-VN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186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0.15808 0.00278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52A513-F63E-40DF-8C5E-FF456D51AC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8EBB73-6F5C-45D0-9C74-765838CA2E60}"/>
              </a:ext>
            </a:extLst>
          </p:cNvPr>
          <p:cNvSpPr/>
          <p:nvPr/>
        </p:nvSpPr>
        <p:spPr>
          <a:xfrm>
            <a:off x="1368364" y="1121569"/>
            <a:ext cx="2539266" cy="166688"/>
          </a:xfrm>
          <a:custGeom>
            <a:avLst/>
            <a:gdLst>
              <a:gd name="connsiteX0" fmla="*/ 83344 w 2539266"/>
              <a:gd name="connsiteY0" fmla="*/ 0 h 166688"/>
              <a:gd name="connsiteX1" fmla="*/ 2455922 w 2539266"/>
              <a:gd name="connsiteY1" fmla="*/ 0 h 166688"/>
              <a:gd name="connsiteX2" fmla="*/ 2539266 w 2539266"/>
              <a:gd name="connsiteY2" fmla="*/ 83344 h 166688"/>
              <a:gd name="connsiteX3" fmla="*/ 2455922 w 2539266"/>
              <a:gd name="connsiteY3" fmla="*/ 166688 h 166688"/>
              <a:gd name="connsiteX4" fmla="*/ 83344 w 2539266"/>
              <a:gd name="connsiteY4" fmla="*/ 166688 h 166688"/>
              <a:gd name="connsiteX5" fmla="*/ 0 w 2539266"/>
              <a:gd name="connsiteY5" fmla="*/ 83344 h 166688"/>
              <a:gd name="connsiteX6" fmla="*/ 83344 w 2539266"/>
              <a:gd name="connsiteY6" fmla="*/ 0 h 16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9266" h="166688">
                <a:moveTo>
                  <a:pt x="83344" y="0"/>
                </a:moveTo>
                <a:lnTo>
                  <a:pt x="2455922" y="0"/>
                </a:lnTo>
                <a:cubicBezTo>
                  <a:pt x="2501952" y="0"/>
                  <a:pt x="2539266" y="37314"/>
                  <a:pt x="2539266" y="83344"/>
                </a:cubicBezTo>
                <a:cubicBezTo>
                  <a:pt x="2539266" y="129374"/>
                  <a:pt x="2501952" y="166688"/>
                  <a:pt x="2455922" y="166688"/>
                </a:cubicBezTo>
                <a:lnTo>
                  <a:pt x="83344" y="166688"/>
                </a:lnTo>
                <a:cubicBezTo>
                  <a:pt x="37314" y="166688"/>
                  <a:pt x="0" y="129374"/>
                  <a:pt x="0" y="83344"/>
                </a:cubicBezTo>
                <a:cubicBezTo>
                  <a:pt x="0" y="37314"/>
                  <a:pt x="37314" y="0"/>
                  <a:pt x="83344" y="0"/>
                </a:cubicBez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798FF8-7584-4185-8778-D217665266B9}"/>
              </a:ext>
            </a:extLst>
          </p:cNvPr>
          <p:cNvSpPr/>
          <p:nvPr/>
        </p:nvSpPr>
        <p:spPr>
          <a:xfrm>
            <a:off x="-3549582" y="233191"/>
            <a:ext cx="12192000" cy="546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E76C54C-C085-47B1-9AAF-1A4F100BFB71}"/>
              </a:ext>
            </a:extLst>
          </p:cNvPr>
          <p:cNvSpPr/>
          <p:nvPr/>
        </p:nvSpPr>
        <p:spPr>
          <a:xfrm>
            <a:off x="0" y="0"/>
            <a:ext cx="12192000" cy="889000"/>
          </a:xfrm>
          <a:custGeom>
            <a:avLst/>
            <a:gdLst>
              <a:gd name="connsiteX0" fmla="*/ 2779698 w 12192000"/>
              <a:gd name="connsiteY0" fmla="*/ 350636 h 889000"/>
              <a:gd name="connsiteX1" fmla="*/ 2669635 w 12192000"/>
              <a:gd name="connsiteY1" fmla="*/ 423590 h 889000"/>
              <a:gd name="connsiteX2" fmla="*/ 2660248 w 12192000"/>
              <a:gd name="connsiteY2" fmla="*/ 470085 h 889000"/>
              <a:gd name="connsiteX3" fmla="*/ 2660248 w 12192000"/>
              <a:gd name="connsiteY3" fmla="*/ 470084 h 889000"/>
              <a:gd name="connsiteX4" fmla="*/ 2660248 w 12192000"/>
              <a:gd name="connsiteY4" fmla="*/ 470085 h 889000"/>
              <a:gd name="connsiteX5" fmla="*/ 2660248 w 12192000"/>
              <a:gd name="connsiteY5" fmla="*/ 470085 h 889000"/>
              <a:gd name="connsiteX6" fmla="*/ 2669635 w 12192000"/>
              <a:gd name="connsiteY6" fmla="*/ 516579 h 889000"/>
              <a:gd name="connsiteX7" fmla="*/ 2779698 w 12192000"/>
              <a:gd name="connsiteY7" fmla="*/ 589533 h 889000"/>
              <a:gd name="connsiteX8" fmla="*/ 4384839 w 12192000"/>
              <a:gd name="connsiteY8" fmla="*/ 589534 h 889000"/>
              <a:gd name="connsiteX9" fmla="*/ 4504288 w 12192000"/>
              <a:gd name="connsiteY9" fmla="*/ 470085 h 889000"/>
              <a:gd name="connsiteX10" fmla="*/ 4504289 w 12192000"/>
              <a:gd name="connsiteY10" fmla="*/ 470085 h 889000"/>
              <a:gd name="connsiteX11" fmla="*/ 4384840 w 12192000"/>
              <a:gd name="connsiteY11" fmla="*/ 350636 h 889000"/>
              <a:gd name="connsiteX12" fmla="*/ 770753 w 12192000"/>
              <a:gd name="connsiteY12" fmla="*/ 350068 h 889000"/>
              <a:gd name="connsiteX13" fmla="*/ 660691 w 12192000"/>
              <a:gd name="connsiteY13" fmla="*/ 423022 h 889000"/>
              <a:gd name="connsiteX14" fmla="*/ 651304 w 12192000"/>
              <a:gd name="connsiteY14" fmla="*/ 469517 h 889000"/>
              <a:gd name="connsiteX15" fmla="*/ 660691 w 12192000"/>
              <a:gd name="connsiteY15" fmla="*/ 516011 h 889000"/>
              <a:gd name="connsiteX16" fmla="*/ 770753 w 12192000"/>
              <a:gd name="connsiteY16" fmla="*/ 588965 h 889000"/>
              <a:gd name="connsiteX17" fmla="*/ 2375895 w 12192000"/>
              <a:gd name="connsiteY17" fmla="*/ 588966 h 889000"/>
              <a:gd name="connsiteX18" fmla="*/ 2495344 w 12192000"/>
              <a:gd name="connsiteY18" fmla="*/ 469517 h 889000"/>
              <a:gd name="connsiteX19" fmla="*/ 2495345 w 12192000"/>
              <a:gd name="connsiteY19" fmla="*/ 469517 h 889000"/>
              <a:gd name="connsiteX20" fmla="*/ 2375896 w 12192000"/>
              <a:gd name="connsiteY20" fmla="*/ 350068 h 889000"/>
              <a:gd name="connsiteX21" fmla="*/ 4788641 w 12192000"/>
              <a:gd name="connsiteY21" fmla="*/ 350067 h 889000"/>
              <a:gd name="connsiteX22" fmla="*/ 4678579 w 12192000"/>
              <a:gd name="connsiteY22" fmla="*/ 423021 h 889000"/>
              <a:gd name="connsiteX23" fmla="*/ 4669192 w 12192000"/>
              <a:gd name="connsiteY23" fmla="*/ 469516 h 889000"/>
              <a:gd name="connsiteX24" fmla="*/ 4678579 w 12192000"/>
              <a:gd name="connsiteY24" fmla="*/ 516010 h 889000"/>
              <a:gd name="connsiteX25" fmla="*/ 4788641 w 12192000"/>
              <a:gd name="connsiteY25" fmla="*/ 588964 h 889000"/>
              <a:gd name="connsiteX26" fmla="*/ 6393783 w 12192000"/>
              <a:gd name="connsiteY26" fmla="*/ 588965 h 889000"/>
              <a:gd name="connsiteX27" fmla="*/ 6513232 w 12192000"/>
              <a:gd name="connsiteY27" fmla="*/ 469516 h 889000"/>
              <a:gd name="connsiteX28" fmla="*/ 6513233 w 12192000"/>
              <a:gd name="connsiteY28" fmla="*/ 469516 h 889000"/>
              <a:gd name="connsiteX29" fmla="*/ 6393784 w 12192000"/>
              <a:gd name="connsiteY29" fmla="*/ 350067 h 889000"/>
              <a:gd name="connsiteX30" fmla="*/ 8806529 w 12192000"/>
              <a:gd name="connsiteY30" fmla="*/ 350066 h 889000"/>
              <a:gd name="connsiteX31" fmla="*/ 8696467 w 12192000"/>
              <a:gd name="connsiteY31" fmla="*/ 423020 h 889000"/>
              <a:gd name="connsiteX32" fmla="*/ 8687080 w 12192000"/>
              <a:gd name="connsiteY32" fmla="*/ 469515 h 889000"/>
              <a:gd name="connsiteX33" fmla="*/ 8696467 w 12192000"/>
              <a:gd name="connsiteY33" fmla="*/ 516009 h 889000"/>
              <a:gd name="connsiteX34" fmla="*/ 8806529 w 12192000"/>
              <a:gd name="connsiteY34" fmla="*/ 588963 h 889000"/>
              <a:gd name="connsiteX35" fmla="*/ 10411671 w 12192000"/>
              <a:gd name="connsiteY35" fmla="*/ 588964 h 889000"/>
              <a:gd name="connsiteX36" fmla="*/ 10531120 w 12192000"/>
              <a:gd name="connsiteY36" fmla="*/ 469515 h 889000"/>
              <a:gd name="connsiteX37" fmla="*/ 10531121 w 12192000"/>
              <a:gd name="connsiteY37" fmla="*/ 469515 h 889000"/>
              <a:gd name="connsiteX38" fmla="*/ 10411672 w 12192000"/>
              <a:gd name="connsiteY38" fmla="*/ 350066 h 889000"/>
              <a:gd name="connsiteX39" fmla="*/ 6797585 w 12192000"/>
              <a:gd name="connsiteY39" fmla="*/ 350066 h 889000"/>
              <a:gd name="connsiteX40" fmla="*/ 6687523 w 12192000"/>
              <a:gd name="connsiteY40" fmla="*/ 423020 h 889000"/>
              <a:gd name="connsiteX41" fmla="*/ 6678136 w 12192000"/>
              <a:gd name="connsiteY41" fmla="*/ 469515 h 889000"/>
              <a:gd name="connsiteX42" fmla="*/ 6687523 w 12192000"/>
              <a:gd name="connsiteY42" fmla="*/ 516009 h 889000"/>
              <a:gd name="connsiteX43" fmla="*/ 6797585 w 12192000"/>
              <a:gd name="connsiteY43" fmla="*/ 588963 h 889000"/>
              <a:gd name="connsiteX44" fmla="*/ 8402727 w 12192000"/>
              <a:gd name="connsiteY44" fmla="*/ 588964 h 889000"/>
              <a:gd name="connsiteX45" fmla="*/ 8522176 w 12192000"/>
              <a:gd name="connsiteY45" fmla="*/ 469515 h 889000"/>
              <a:gd name="connsiteX46" fmla="*/ 8522177 w 12192000"/>
              <a:gd name="connsiteY46" fmla="*/ 469515 h 889000"/>
              <a:gd name="connsiteX47" fmla="*/ 8402728 w 12192000"/>
              <a:gd name="connsiteY47" fmla="*/ 350066 h 889000"/>
              <a:gd name="connsiteX48" fmla="*/ 0 w 12192000"/>
              <a:gd name="connsiteY48" fmla="*/ 0 h 889000"/>
              <a:gd name="connsiteX49" fmla="*/ 12192000 w 12192000"/>
              <a:gd name="connsiteY49" fmla="*/ 0 h 889000"/>
              <a:gd name="connsiteX50" fmla="*/ 12192000 w 12192000"/>
              <a:gd name="connsiteY50" fmla="*/ 889000 h 889000"/>
              <a:gd name="connsiteX51" fmla="*/ 0 w 12192000"/>
              <a:gd name="connsiteY51" fmla="*/ 88900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889000">
                <a:moveTo>
                  <a:pt x="2779698" y="350636"/>
                </a:moveTo>
                <a:cubicBezTo>
                  <a:pt x="2730219" y="350636"/>
                  <a:pt x="2687768" y="380718"/>
                  <a:pt x="2669635" y="423590"/>
                </a:cubicBezTo>
                <a:lnTo>
                  <a:pt x="2660248" y="470085"/>
                </a:lnTo>
                <a:lnTo>
                  <a:pt x="2660248" y="470084"/>
                </a:lnTo>
                <a:lnTo>
                  <a:pt x="2660248" y="470085"/>
                </a:lnTo>
                <a:lnTo>
                  <a:pt x="2660248" y="470085"/>
                </a:lnTo>
                <a:lnTo>
                  <a:pt x="2669635" y="516579"/>
                </a:lnTo>
                <a:cubicBezTo>
                  <a:pt x="2687768" y="559451"/>
                  <a:pt x="2730219" y="589533"/>
                  <a:pt x="2779698" y="589533"/>
                </a:cubicBezTo>
                <a:lnTo>
                  <a:pt x="4384839" y="589534"/>
                </a:lnTo>
                <a:cubicBezTo>
                  <a:pt x="4450809" y="589534"/>
                  <a:pt x="4504288" y="536055"/>
                  <a:pt x="4504288" y="470085"/>
                </a:cubicBezTo>
                <a:lnTo>
                  <a:pt x="4504289" y="470085"/>
                </a:lnTo>
                <a:cubicBezTo>
                  <a:pt x="4504289" y="404115"/>
                  <a:pt x="4450810" y="350636"/>
                  <a:pt x="4384840" y="350636"/>
                </a:cubicBezTo>
                <a:close/>
                <a:moveTo>
                  <a:pt x="770753" y="350068"/>
                </a:moveTo>
                <a:cubicBezTo>
                  <a:pt x="721276" y="350068"/>
                  <a:pt x="678824" y="380150"/>
                  <a:pt x="660691" y="423022"/>
                </a:cubicBezTo>
                <a:lnTo>
                  <a:pt x="651304" y="469517"/>
                </a:lnTo>
                <a:lnTo>
                  <a:pt x="660691" y="516011"/>
                </a:lnTo>
                <a:cubicBezTo>
                  <a:pt x="678824" y="558883"/>
                  <a:pt x="721276" y="588965"/>
                  <a:pt x="770753" y="588965"/>
                </a:cubicBezTo>
                <a:lnTo>
                  <a:pt x="2375895" y="588966"/>
                </a:lnTo>
                <a:cubicBezTo>
                  <a:pt x="2441865" y="588966"/>
                  <a:pt x="2495344" y="535487"/>
                  <a:pt x="2495344" y="469517"/>
                </a:cubicBezTo>
                <a:lnTo>
                  <a:pt x="2495345" y="469517"/>
                </a:lnTo>
                <a:cubicBezTo>
                  <a:pt x="2495345" y="403547"/>
                  <a:pt x="2441866" y="350068"/>
                  <a:pt x="2375896" y="350068"/>
                </a:cubicBezTo>
                <a:close/>
                <a:moveTo>
                  <a:pt x="4788641" y="350067"/>
                </a:moveTo>
                <a:cubicBezTo>
                  <a:pt x="4739163" y="350067"/>
                  <a:pt x="4696712" y="380149"/>
                  <a:pt x="4678579" y="423021"/>
                </a:cubicBezTo>
                <a:lnTo>
                  <a:pt x="4669192" y="469516"/>
                </a:lnTo>
                <a:lnTo>
                  <a:pt x="4678579" y="516010"/>
                </a:lnTo>
                <a:cubicBezTo>
                  <a:pt x="4696712" y="558882"/>
                  <a:pt x="4739163" y="588964"/>
                  <a:pt x="4788641" y="588964"/>
                </a:cubicBezTo>
                <a:lnTo>
                  <a:pt x="6393783" y="588965"/>
                </a:lnTo>
                <a:cubicBezTo>
                  <a:pt x="6459753" y="588965"/>
                  <a:pt x="6513232" y="535486"/>
                  <a:pt x="6513232" y="469516"/>
                </a:cubicBezTo>
                <a:lnTo>
                  <a:pt x="6513233" y="469516"/>
                </a:lnTo>
                <a:cubicBezTo>
                  <a:pt x="6513233" y="403546"/>
                  <a:pt x="6459754" y="350067"/>
                  <a:pt x="6393784" y="350067"/>
                </a:cubicBezTo>
                <a:close/>
                <a:moveTo>
                  <a:pt x="8806529" y="350066"/>
                </a:moveTo>
                <a:cubicBezTo>
                  <a:pt x="8757051" y="350066"/>
                  <a:pt x="8714600" y="380148"/>
                  <a:pt x="8696467" y="423020"/>
                </a:cubicBezTo>
                <a:lnTo>
                  <a:pt x="8687080" y="469515"/>
                </a:lnTo>
                <a:lnTo>
                  <a:pt x="8696467" y="516009"/>
                </a:lnTo>
                <a:cubicBezTo>
                  <a:pt x="8714600" y="558881"/>
                  <a:pt x="8757051" y="588963"/>
                  <a:pt x="8806529" y="588963"/>
                </a:cubicBezTo>
                <a:lnTo>
                  <a:pt x="10411671" y="588964"/>
                </a:lnTo>
                <a:cubicBezTo>
                  <a:pt x="10477641" y="588964"/>
                  <a:pt x="10531120" y="535485"/>
                  <a:pt x="10531120" y="469515"/>
                </a:cubicBezTo>
                <a:lnTo>
                  <a:pt x="10531121" y="469515"/>
                </a:lnTo>
                <a:cubicBezTo>
                  <a:pt x="10531121" y="403545"/>
                  <a:pt x="10477642" y="350066"/>
                  <a:pt x="10411672" y="350066"/>
                </a:cubicBezTo>
                <a:close/>
                <a:moveTo>
                  <a:pt x="6797585" y="350066"/>
                </a:moveTo>
                <a:cubicBezTo>
                  <a:pt x="6748107" y="350066"/>
                  <a:pt x="6705656" y="380148"/>
                  <a:pt x="6687523" y="423020"/>
                </a:cubicBezTo>
                <a:lnTo>
                  <a:pt x="6678136" y="469515"/>
                </a:lnTo>
                <a:lnTo>
                  <a:pt x="6687523" y="516009"/>
                </a:lnTo>
                <a:cubicBezTo>
                  <a:pt x="6705656" y="558881"/>
                  <a:pt x="6748107" y="588963"/>
                  <a:pt x="6797585" y="588963"/>
                </a:cubicBezTo>
                <a:lnTo>
                  <a:pt x="8402727" y="588964"/>
                </a:lnTo>
                <a:cubicBezTo>
                  <a:pt x="8468697" y="588964"/>
                  <a:pt x="8522176" y="535485"/>
                  <a:pt x="8522176" y="469515"/>
                </a:cubicBezTo>
                <a:lnTo>
                  <a:pt x="8522177" y="469515"/>
                </a:lnTo>
                <a:cubicBezTo>
                  <a:pt x="8522177" y="403545"/>
                  <a:pt x="8468698" y="350066"/>
                  <a:pt x="8402728" y="3500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89000"/>
                </a:lnTo>
                <a:lnTo>
                  <a:pt x="0" y="889000"/>
                </a:lnTo>
                <a:close/>
              </a:path>
            </a:pathLst>
          </a:custGeom>
          <a:solidFill>
            <a:srgbClr val="24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7C2E8C8-6D67-4320-A7FB-63ACAE57E115}"/>
              </a:ext>
            </a:extLst>
          </p:cNvPr>
          <p:cNvSpPr/>
          <p:nvPr/>
        </p:nvSpPr>
        <p:spPr>
          <a:xfrm>
            <a:off x="85726" y="203200"/>
            <a:ext cx="476250" cy="4826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642805-3F3E-415C-BC61-19DFA29464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111" b="83333" l="18889" r="75556">
                        <a14:foregroundMark x1="50000" y1="80000" x2="50000" y2="80000"/>
                        <a14:foregroundMark x1="48889" y1="83333" x2="48889" y2="8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43" t="25610" r="17262" b="13903"/>
          <a:stretch/>
        </p:blipFill>
        <p:spPr>
          <a:xfrm>
            <a:off x="10694994" y="162030"/>
            <a:ext cx="617350" cy="526731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977E95D-5E18-4A2B-AC38-330902E11317}"/>
              </a:ext>
            </a:extLst>
          </p:cNvPr>
          <p:cNvSpPr/>
          <p:nvPr/>
        </p:nvSpPr>
        <p:spPr>
          <a:xfrm>
            <a:off x="254643" y="952500"/>
            <a:ext cx="11732041" cy="5047280"/>
          </a:xfrm>
          <a:prstGeom prst="roundRect">
            <a:avLst>
              <a:gd name="adj" fmla="val 2523"/>
            </a:avLst>
          </a:prstGeom>
          <a:solidFill>
            <a:srgbClr val="8A8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4" name="Picture 43" descr="Logo&#10;&#10;Description automatically generated">
            <a:extLst>
              <a:ext uri="{FF2B5EF4-FFF2-40B4-BE49-F238E27FC236}">
                <a16:creationId xmlns:a16="http://schemas.microsoft.com/office/drawing/2014/main" id="{FE69A650-4D67-445A-8F6F-59E406F043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3430" r="98068">
                        <a14:foregroundMark x1="83414" y1="10556" x2="83414" y2="10556"/>
                        <a14:foregroundMark x1="95330" y1="36111" x2="95330" y2="36111"/>
                        <a14:foregroundMark x1="94444" y1="26667" x2="96135" y2="48333"/>
                        <a14:foregroundMark x1="97585" y1="32778" x2="98148" y2="43333"/>
                        <a14:foregroundMark x1="72303" y1="25556" x2="72464" y2="51667"/>
                        <a14:foregroundMark x1="59984" y1="22778" x2="61272" y2="54444"/>
                        <a14:foregroundMark x1="47907" y1="23333" x2="49839" y2="55000"/>
                        <a14:foregroundMark x1="38084" y1="25556" x2="38325" y2="62778"/>
                        <a14:foregroundMark x1="35668" y1="26111" x2="35668" y2="48333"/>
                        <a14:foregroundMark x1="27858" y1="27778" x2="27939" y2="53333"/>
                        <a14:foregroundMark x1="25443" y1="22222" x2="24557" y2="46667"/>
                        <a14:foregroundMark x1="23430" y1="50000" x2="29388" y2="65556"/>
                        <a14:foregroundMark x1="34944" y1="27778" x2="37842" y2="3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98" r="205" b="23745"/>
          <a:stretch/>
        </p:blipFill>
        <p:spPr>
          <a:xfrm>
            <a:off x="6422596" y="6133407"/>
            <a:ext cx="4272398" cy="590966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D470498-9CCC-40BA-B82C-B44573ED4270}"/>
              </a:ext>
            </a:extLst>
          </p:cNvPr>
          <p:cNvSpPr/>
          <p:nvPr/>
        </p:nvSpPr>
        <p:spPr>
          <a:xfrm>
            <a:off x="3092945" y="6165245"/>
            <a:ext cx="3248628" cy="527290"/>
          </a:xfrm>
          <a:prstGeom prst="roundRect">
            <a:avLst>
              <a:gd name="adj" fmla="val 50000"/>
            </a:avLst>
          </a:prstGeom>
          <a:solidFill>
            <a:srgbClr val="FFFFF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Gửi tin nhắn…</a:t>
            </a:r>
            <a:endParaRPr lang="vi-VN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9DDD611-8F64-4116-8F7D-0253603CB45A}"/>
              </a:ext>
            </a:extLst>
          </p:cNvPr>
          <p:cNvGrpSpPr/>
          <p:nvPr/>
        </p:nvGrpSpPr>
        <p:grpSpPr>
          <a:xfrm>
            <a:off x="11517660" y="203200"/>
            <a:ext cx="469024" cy="482600"/>
            <a:chOff x="11517660" y="196850"/>
            <a:chExt cx="469024" cy="482600"/>
          </a:xfrm>
        </p:grpSpPr>
        <p:sp>
          <p:nvSpPr>
            <p:cNvPr id="31" name="Oval 30">
              <a:hlinkClick r:id="rId7" action="ppaction://hlinksldjump"/>
              <a:extLst>
                <a:ext uri="{FF2B5EF4-FFF2-40B4-BE49-F238E27FC236}">
                  <a16:creationId xmlns:a16="http://schemas.microsoft.com/office/drawing/2014/main" id="{4C4598C2-581B-4F67-9476-82AF8D924442}"/>
                </a:ext>
              </a:extLst>
            </p:cNvPr>
            <p:cNvSpPr/>
            <p:nvPr/>
          </p:nvSpPr>
          <p:spPr>
            <a:xfrm>
              <a:off x="11517660" y="196850"/>
              <a:ext cx="469024" cy="482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5E3F23A-6308-4ED8-855C-DE9E3C04B8BD}"/>
                </a:ext>
              </a:extLst>
            </p:cNvPr>
            <p:cNvGrpSpPr/>
            <p:nvPr/>
          </p:nvGrpSpPr>
          <p:grpSpPr>
            <a:xfrm>
              <a:off x="11647806" y="344828"/>
              <a:ext cx="259226" cy="176902"/>
              <a:chOff x="11647806" y="344828"/>
              <a:chExt cx="259226" cy="176902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D8E79F68-B5EA-4FC6-AD04-972114E37BB6}"/>
                  </a:ext>
                </a:extLst>
              </p:cNvPr>
              <p:cNvSpPr/>
              <p:nvPr/>
            </p:nvSpPr>
            <p:spPr>
              <a:xfrm rot="2195211">
                <a:off x="11647806" y="344828"/>
                <a:ext cx="249575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ADB949F-4549-412A-814F-F456418F4131}"/>
                  </a:ext>
                </a:extLst>
              </p:cNvPr>
              <p:cNvSpPr/>
              <p:nvPr/>
            </p:nvSpPr>
            <p:spPr>
              <a:xfrm rot="19500432">
                <a:off x="11657457" y="476011"/>
                <a:ext cx="249575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</p:grpSp>
      <p:pic>
        <p:nvPicPr>
          <p:cNvPr id="62" name="Graphic 61">
            <a:hlinkClick r:id="rId7" action="ppaction://hlinksldjump"/>
            <a:extLst>
              <a:ext uri="{FF2B5EF4-FFF2-40B4-BE49-F238E27FC236}">
                <a16:creationId xmlns:a16="http://schemas.microsoft.com/office/drawing/2014/main" id="{0028C754-1AA7-46F9-817E-F3236E9F0A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4643" y="6095155"/>
            <a:ext cx="589636" cy="58963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666AF9D-A5DE-4A94-9841-5B703DF50D99}"/>
              </a:ext>
            </a:extLst>
          </p:cNvPr>
          <p:cNvSpPr/>
          <p:nvPr/>
        </p:nvSpPr>
        <p:spPr>
          <a:xfrm>
            <a:off x="4338536" y="1054465"/>
            <a:ext cx="3869937" cy="715641"/>
          </a:xfrm>
          <a:prstGeom prst="roundRect">
            <a:avLst>
              <a:gd name="adj" fmla="val 8511"/>
            </a:avLst>
          </a:prstGeom>
          <a:solidFill>
            <a:srgbClr val="24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Chèn video nếu có</a:t>
            </a:r>
            <a:endParaRPr lang="vi-VN" sz="3200" b="1"/>
          </a:p>
        </p:txBody>
      </p:sp>
    </p:spTree>
    <p:extLst>
      <p:ext uri="{BB962C8B-B14F-4D97-AF65-F5344CB8AC3E}">
        <p14:creationId xmlns:p14="http://schemas.microsoft.com/office/powerpoint/2010/main" val="3400024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0.15808 0.00278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àn làm việc">
            <a:extLst>
              <a:ext uri="{FF2B5EF4-FFF2-40B4-BE49-F238E27FC236}">
                <a16:creationId xmlns:a16="http://schemas.microsoft.com/office/drawing/2014/main" id="{D65FC964-6673-447B-89E6-FC8D5BD98E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8A707C-FE9E-4399-A4F9-D8C742AD3B81}"/>
              </a:ext>
            </a:extLst>
          </p:cNvPr>
          <p:cNvSpPr/>
          <p:nvPr/>
        </p:nvSpPr>
        <p:spPr>
          <a:xfrm>
            <a:off x="0" y="1"/>
            <a:ext cx="12192000" cy="655454"/>
          </a:xfrm>
          <a:prstGeom prst="rect">
            <a:avLst/>
          </a:prstGeom>
          <a:solidFill>
            <a:srgbClr val="24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6C88BC"/>
              </a:solidFill>
            </a:endParaRPr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924E7D49-C99B-4074-88FC-A8D111A0BEE3}"/>
              </a:ext>
            </a:extLst>
          </p:cNvPr>
          <p:cNvSpPr txBox="1"/>
          <p:nvPr/>
        </p:nvSpPr>
        <p:spPr>
          <a:xfrm>
            <a:off x="-158045" y="49818"/>
            <a:ext cx="2010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Klavika Bold" panose="02000806040000020004" pitchFamily="50" charset="0"/>
                <a:cs typeface="Kartika" panose="02020503030404060203" pitchFamily="18" charset="0"/>
              </a:rPr>
              <a:t>GROUP 1</a:t>
            </a:r>
            <a:endParaRPr lang="vi-VN" sz="2800" b="1">
              <a:solidFill>
                <a:schemeClr val="bg1"/>
              </a:solidFill>
              <a:latin typeface="Klavika Bold" panose="02000806040000020004" pitchFamily="50" charset="0"/>
              <a:cs typeface="Kartika" panose="02020503030404060203" pitchFamily="18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8B7A83-0756-47BC-81EC-91ADCE40648C}"/>
              </a:ext>
            </a:extLst>
          </p:cNvPr>
          <p:cNvCxnSpPr>
            <a:cxnSpLocks/>
          </p:cNvCxnSpPr>
          <p:nvPr/>
        </p:nvCxnSpPr>
        <p:spPr>
          <a:xfrm>
            <a:off x="5757965" y="34943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879BEF1D-7BA5-4592-B983-0CC89541CA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622" b="83155" l="36954" r="70413">
                        <a14:foregroundMark x1="52913" y1="82222" x2="52913" y2="82222"/>
                        <a14:foregroundMark x1="69903" y1="69444" x2="69903" y2="69444"/>
                        <a14:foregroundMark x1="52913" y1="56111" x2="54369" y2="69444"/>
                        <a14:foregroundMark x1="56311" y1="60000" x2="57767" y2="67222"/>
                        <a14:foregroundMark x1="51942" y1="46667" x2="51942" y2="46667"/>
                        <a14:foregroundMark x1="53883" y1="78333" x2="53883" y2="7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2" t="37555" r="25404" b="11778"/>
          <a:stretch/>
        </p:blipFill>
        <p:spPr>
          <a:xfrm>
            <a:off x="5851041" y="49818"/>
            <a:ext cx="468338" cy="495757"/>
          </a:xfrm>
          <a:prstGeom prst="rect">
            <a:avLst/>
          </a:prstGeom>
        </p:spPr>
      </p:pic>
      <p:pic>
        <p:nvPicPr>
          <p:cNvPr id="27" name="Picture 26" descr="A picture containing text, screenshot, clipart&#10;&#10;Description automatically generated">
            <a:extLst>
              <a:ext uri="{FF2B5EF4-FFF2-40B4-BE49-F238E27FC236}">
                <a16:creationId xmlns:a16="http://schemas.microsoft.com/office/drawing/2014/main" id="{BB830D84-C7A7-4101-B756-893E4CB5EE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4444" y1="55556" x2="54444" y2="55556"/>
                        <a14:foregroundMark x1="55000" y1="49444" x2="60000" y2="58889"/>
                        <a14:foregroundMark x1="32778" y1="61111" x2="32778" y2="61111"/>
                        <a14:backgroundMark x1="20556" y1="16111" x2="63889" y2="28889"/>
                        <a14:backgroundMark x1="66111" y1="14444" x2="89444" y2="44444"/>
                        <a14:backgroundMark x1="61111" y1="23333" x2="42222" y2="32222"/>
                        <a14:backgroundMark x1="77222" y1="15000" x2="93889" y2="18333"/>
                        <a14:backgroundMark x1="38333" y1="20000" x2="18889" y2="36111"/>
                        <a14:backgroundMark x1="21667" y1="21667" x2="16667" y2="40000"/>
                        <a14:backgroundMark x1="35556" y1="23889" x2="47222" y2="41111"/>
                        <a14:backgroundMark x1="58333" y1="25000" x2="73333" y2="35000"/>
                        <a14:backgroundMark x1="78333" y1="25000" x2="82222" y2="36667"/>
                        <a14:backgroundMark x1="72222" y1="20000" x2="28333" y2="2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52" t="39955" r="25385" b="14916"/>
          <a:stretch/>
        </p:blipFill>
        <p:spPr>
          <a:xfrm>
            <a:off x="5192523" y="73488"/>
            <a:ext cx="468338" cy="441575"/>
          </a:xfrm>
          <a:prstGeom prst="rect">
            <a:avLst/>
          </a:prstGeom>
        </p:spPr>
      </p:pic>
      <p:pic>
        <p:nvPicPr>
          <p:cNvPr id="29" name="Picture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8058E91-8A04-4D34-9E58-F0A402B389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500" b="92056" l="21500" r="91278">
                        <a14:backgroundMark x1="35556" y1="46111" x2="26111" y2="6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14" t="22730" r="8497" b="11382"/>
          <a:stretch/>
        </p:blipFill>
        <p:spPr>
          <a:xfrm>
            <a:off x="6509559" y="-30719"/>
            <a:ext cx="575441" cy="576294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AA68B1-6BE6-4E53-A982-3F372244723D}"/>
              </a:ext>
            </a:extLst>
          </p:cNvPr>
          <p:cNvSpPr/>
          <p:nvPr/>
        </p:nvSpPr>
        <p:spPr>
          <a:xfrm>
            <a:off x="9201151" y="104371"/>
            <a:ext cx="2828924" cy="468667"/>
          </a:xfrm>
          <a:prstGeom prst="roundRect">
            <a:avLst>
              <a:gd name="adj" fmla="val 50000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6" name="Picture 35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820749C3-81E6-419F-9E27-AEA742E5DD3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917" b="93657" l="6889" r="62000">
                        <a14:backgroundMark x1="22778" y1="72222" x2="22778" y2="72222"/>
                        <a14:backgroundMark x1="31667" y1="61574" x2="31667" y2="61574"/>
                        <a14:backgroundMark x1="35556" y1="61111" x2="34444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41204" r="42222" b="15277"/>
          <a:stretch/>
        </p:blipFill>
        <p:spPr>
          <a:xfrm>
            <a:off x="11546681" y="122109"/>
            <a:ext cx="376238" cy="411237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509B0AD-B5ED-4934-A2DE-0A1E2F89B7D7}"/>
              </a:ext>
            </a:extLst>
          </p:cNvPr>
          <p:cNvSpPr/>
          <p:nvPr/>
        </p:nvSpPr>
        <p:spPr>
          <a:xfrm>
            <a:off x="5091636" y="588780"/>
            <a:ext cx="670112" cy="66675"/>
          </a:xfrm>
          <a:prstGeom prst="roundRect">
            <a:avLst>
              <a:gd name="adj" fmla="val 50000"/>
            </a:avLst>
          </a:prstGeom>
          <a:solidFill>
            <a:srgbClr val="2A6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695D53-10CD-4795-ADE1-39A2296D1572}"/>
              </a:ext>
            </a:extLst>
          </p:cNvPr>
          <p:cNvSpPr txBox="1"/>
          <p:nvPr/>
        </p:nvSpPr>
        <p:spPr>
          <a:xfrm>
            <a:off x="344128" y="903302"/>
            <a:ext cx="6908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CHỦ ĐỀ THUYẾT TRÌNH</a:t>
            </a:r>
            <a:endParaRPr lang="vi-VN" sz="5400" b="1">
              <a:solidFill>
                <a:schemeClr val="bg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C2ACBD-78F4-4E7C-B70F-2CFB9B36469B}"/>
              </a:ext>
            </a:extLst>
          </p:cNvPr>
          <p:cNvSpPr/>
          <p:nvPr/>
        </p:nvSpPr>
        <p:spPr>
          <a:xfrm>
            <a:off x="505442" y="1826632"/>
            <a:ext cx="11342429" cy="769084"/>
          </a:xfrm>
          <a:prstGeom prst="roundRect">
            <a:avLst>
              <a:gd name="adj" fmla="val 10275"/>
            </a:avLst>
          </a:prstGeom>
          <a:solidFill>
            <a:srgbClr val="3A3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ED3BA11-3492-4C2A-A3D9-CF31D965C1C6}"/>
              </a:ext>
            </a:extLst>
          </p:cNvPr>
          <p:cNvSpPr/>
          <p:nvPr/>
        </p:nvSpPr>
        <p:spPr>
          <a:xfrm>
            <a:off x="10412361" y="1941356"/>
            <a:ext cx="1274197" cy="570271"/>
          </a:xfrm>
          <a:prstGeom prst="roundRect">
            <a:avLst/>
          </a:prstGeom>
          <a:solidFill>
            <a:srgbClr val="50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endParaRPr lang="vi-VN" sz="2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CC96997-59B0-48D0-BC26-40F736196547}"/>
              </a:ext>
            </a:extLst>
          </p:cNvPr>
          <p:cNvSpPr/>
          <p:nvPr/>
        </p:nvSpPr>
        <p:spPr>
          <a:xfrm>
            <a:off x="0" y="4473676"/>
            <a:ext cx="12192000" cy="238432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6DD82A-5656-4F01-AC5C-75D7E8B77CF8}"/>
              </a:ext>
            </a:extLst>
          </p:cNvPr>
          <p:cNvSpPr txBox="1"/>
          <p:nvPr/>
        </p:nvSpPr>
        <p:spPr>
          <a:xfrm>
            <a:off x="722704" y="1964149"/>
            <a:ext cx="4611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9A9A9E"/>
                </a:solidFill>
              </a:rPr>
              <a:t>Tìm hiểu nội dung</a:t>
            </a:r>
            <a:endParaRPr lang="vi-VN" sz="2800" b="1">
              <a:solidFill>
                <a:srgbClr val="9A9A9E"/>
              </a:solidFill>
            </a:endParaRPr>
          </a:p>
        </p:txBody>
      </p:sp>
      <p:sp>
        <p:nvSpPr>
          <p:cNvPr id="59" name="Rectangle: Rounded Corners 58">
            <a:hlinkClick r:id="rId13" action="ppaction://hlinksldjump"/>
            <a:extLst>
              <a:ext uri="{FF2B5EF4-FFF2-40B4-BE49-F238E27FC236}">
                <a16:creationId xmlns:a16="http://schemas.microsoft.com/office/drawing/2014/main" id="{589883CF-1890-4948-9C2D-35E67564BD90}"/>
              </a:ext>
            </a:extLst>
          </p:cNvPr>
          <p:cNvSpPr/>
          <p:nvPr/>
        </p:nvSpPr>
        <p:spPr>
          <a:xfrm>
            <a:off x="478265" y="3487231"/>
            <a:ext cx="2411929" cy="3136617"/>
          </a:xfrm>
          <a:prstGeom prst="roundRect">
            <a:avLst>
              <a:gd name="adj" fmla="val 5835"/>
            </a:avLst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A512E5B-01AD-40DD-9CB1-6E43A19F37EF}"/>
              </a:ext>
            </a:extLst>
          </p:cNvPr>
          <p:cNvSpPr/>
          <p:nvPr/>
        </p:nvSpPr>
        <p:spPr>
          <a:xfrm>
            <a:off x="3418906" y="3487231"/>
            <a:ext cx="2411929" cy="3136617"/>
          </a:xfrm>
          <a:prstGeom prst="roundRect">
            <a:avLst>
              <a:gd name="adj" fmla="val 5835"/>
            </a:avLst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82FDCBB-1999-483B-BB1E-6C33ED343CCB}"/>
              </a:ext>
            </a:extLst>
          </p:cNvPr>
          <p:cNvSpPr/>
          <p:nvPr/>
        </p:nvSpPr>
        <p:spPr>
          <a:xfrm>
            <a:off x="6409342" y="3489910"/>
            <a:ext cx="2411929" cy="3136617"/>
          </a:xfrm>
          <a:prstGeom prst="roundRect">
            <a:avLst>
              <a:gd name="adj" fmla="val 5835"/>
            </a:avLst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DE4157A-C6ED-4ABE-8300-1923B70C2C32}"/>
              </a:ext>
            </a:extLst>
          </p:cNvPr>
          <p:cNvSpPr/>
          <p:nvPr/>
        </p:nvSpPr>
        <p:spPr>
          <a:xfrm>
            <a:off x="1341328" y="3071718"/>
            <a:ext cx="685801" cy="685800"/>
          </a:xfrm>
          <a:prstGeom prst="ellipse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096360E-7CFC-4F1F-9658-17DC5DD59442}"/>
              </a:ext>
            </a:extLst>
          </p:cNvPr>
          <p:cNvSpPr/>
          <p:nvPr/>
        </p:nvSpPr>
        <p:spPr>
          <a:xfrm>
            <a:off x="4306868" y="3071260"/>
            <a:ext cx="685801" cy="685800"/>
          </a:xfrm>
          <a:prstGeom prst="ellipse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1B0858E-3CC1-4D19-B5F3-38649C1EA092}"/>
              </a:ext>
            </a:extLst>
          </p:cNvPr>
          <p:cNvSpPr/>
          <p:nvPr/>
        </p:nvSpPr>
        <p:spPr>
          <a:xfrm>
            <a:off x="7279502" y="3015897"/>
            <a:ext cx="685801" cy="685800"/>
          </a:xfrm>
          <a:prstGeom prst="ellipse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0BEFF6-6369-4511-8A47-D25E492E6931}"/>
              </a:ext>
            </a:extLst>
          </p:cNvPr>
          <p:cNvSpPr txBox="1"/>
          <p:nvPr/>
        </p:nvSpPr>
        <p:spPr>
          <a:xfrm>
            <a:off x="523334" y="5893939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8157131-D77A-4DA3-BBCF-A6183DA5C65F}"/>
              </a:ext>
            </a:extLst>
          </p:cNvPr>
          <p:cNvSpPr txBox="1"/>
          <p:nvPr/>
        </p:nvSpPr>
        <p:spPr>
          <a:xfrm>
            <a:off x="3418906" y="5893938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BB6AF88-3187-4D33-9CA7-477605BA585B}"/>
              </a:ext>
            </a:extLst>
          </p:cNvPr>
          <p:cNvSpPr txBox="1"/>
          <p:nvPr/>
        </p:nvSpPr>
        <p:spPr>
          <a:xfrm>
            <a:off x="6432085" y="5950667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C8B166D5-9D34-4EDE-8466-3D552C59C35C}"/>
              </a:ext>
            </a:extLst>
          </p:cNvPr>
          <p:cNvSpPr/>
          <p:nvPr/>
        </p:nvSpPr>
        <p:spPr>
          <a:xfrm>
            <a:off x="9256737" y="3484376"/>
            <a:ext cx="2411929" cy="3136617"/>
          </a:xfrm>
          <a:prstGeom prst="roundRect">
            <a:avLst>
              <a:gd name="adj" fmla="val 5835"/>
            </a:avLst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D5A34CC-BE2B-4D6D-8D95-E4A65E1CA8A6}"/>
              </a:ext>
            </a:extLst>
          </p:cNvPr>
          <p:cNvSpPr/>
          <p:nvPr/>
        </p:nvSpPr>
        <p:spPr>
          <a:xfrm>
            <a:off x="10126897" y="3010363"/>
            <a:ext cx="685801" cy="685800"/>
          </a:xfrm>
          <a:prstGeom prst="ellipse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1DA51B-F825-42CA-8CF1-31296C50A326}"/>
              </a:ext>
            </a:extLst>
          </p:cNvPr>
          <p:cNvSpPr txBox="1"/>
          <p:nvPr/>
        </p:nvSpPr>
        <p:spPr>
          <a:xfrm>
            <a:off x="9272369" y="5917933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58549"/>
      </p:ext>
    </p:extLst>
  </p:cSld>
  <p:clrMapOvr>
    <a:masterClrMapping/>
  </p:clrMapOvr>
  <p:transition spd="slow" advTm="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9353DA-AE24-4F21-B903-2C4BB73062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97E6CF-5B40-4C6D-B67E-F576D43C905D}"/>
              </a:ext>
            </a:extLst>
          </p:cNvPr>
          <p:cNvSpPr/>
          <p:nvPr/>
        </p:nvSpPr>
        <p:spPr>
          <a:xfrm>
            <a:off x="179000" y="218871"/>
            <a:ext cx="11859120" cy="6420255"/>
          </a:xfrm>
          <a:prstGeom prst="roundRect">
            <a:avLst>
              <a:gd name="adj" fmla="val 3180"/>
            </a:avLst>
          </a:prstGeom>
          <a:solidFill>
            <a:srgbClr val="24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818F6C-EA43-46B0-90A1-5F241C1E1B20}"/>
              </a:ext>
            </a:extLst>
          </p:cNvPr>
          <p:cNvSpPr/>
          <p:nvPr/>
        </p:nvSpPr>
        <p:spPr>
          <a:xfrm>
            <a:off x="600362" y="635683"/>
            <a:ext cx="650256" cy="575917"/>
          </a:xfrm>
          <a:prstGeom prst="roundRect">
            <a:avLst>
              <a:gd name="adj" fmla="val 6574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17920B-454A-4567-B3B7-A779B75823A6}"/>
              </a:ext>
            </a:extLst>
          </p:cNvPr>
          <p:cNvSpPr txBox="1"/>
          <p:nvPr/>
        </p:nvSpPr>
        <p:spPr>
          <a:xfrm>
            <a:off x="1249625" y="527115"/>
            <a:ext cx="2402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Nguyễn Văn Mèo</a:t>
            </a:r>
            <a:endParaRPr lang="vi-VN" sz="2400" b="1">
              <a:solidFill>
                <a:schemeClr val="bg1"/>
              </a:solidFill>
            </a:endParaRPr>
          </a:p>
        </p:txBody>
      </p:sp>
      <p:pic>
        <p:nvPicPr>
          <p:cNvPr id="11" name="Picture 10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CCFB0B13-3979-49F1-963D-D5247DA23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442" b="86082" l="20449" r="467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66" t="60612" r="50000" b="11088"/>
          <a:stretch/>
        </p:blipFill>
        <p:spPr>
          <a:xfrm>
            <a:off x="2941720" y="919466"/>
            <a:ext cx="330377" cy="284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E567A9-D8D8-4FDC-859D-0E9F62E2B346}"/>
              </a:ext>
            </a:extLst>
          </p:cNvPr>
          <p:cNvSpPr txBox="1"/>
          <p:nvPr/>
        </p:nvSpPr>
        <p:spPr>
          <a:xfrm>
            <a:off x="1298869" y="886754"/>
            <a:ext cx="172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B2B3BA"/>
                </a:solidFill>
              </a:rPr>
              <a:t>Chức vụ nhóm</a:t>
            </a:r>
            <a:r>
              <a:rPr lang="vi-VN">
                <a:solidFill>
                  <a:srgbClr val="B2B3BA"/>
                </a:solidFill>
              </a:rPr>
              <a:t> •</a:t>
            </a:r>
            <a:r>
              <a:rPr lang="en-US">
                <a:solidFill>
                  <a:srgbClr val="B2B3BA"/>
                </a:solidFill>
              </a:rPr>
              <a:t> </a:t>
            </a:r>
            <a:endParaRPr lang="vi-VN">
              <a:solidFill>
                <a:srgbClr val="B2B3BA"/>
              </a:solidFill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AE4BD3C-CEB1-4F5E-8DF8-ED1CBE7276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667" b="64444" l="25000" r="52778">
                        <a14:foregroundMark x1="36667" y1="64444" x2="36667" y2="64444"/>
                        <a14:foregroundMark x1="38333" y1="53333" x2="38333" y2="53333"/>
                        <a14:foregroundMark x1="36111" y1="64444" x2="36111" y2="6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27" t="34364" r="42965" b="32638"/>
          <a:stretch/>
        </p:blipFill>
        <p:spPr>
          <a:xfrm>
            <a:off x="3549130" y="602010"/>
            <a:ext cx="302955" cy="284744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D94FBA2-7EB0-47BE-BE1E-2AF528433141}"/>
              </a:ext>
            </a:extLst>
          </p:cNvPr>
          <p:cNvSpPr/>
          <p:nvPr/>
        </p:nvSpPr>
        <p:spPr>
          <a:xfrm>
            <a:off x="514968" y="2407277"/>
            <a:ext cx="11150290" cy="3945955"/>
          </a:xfrm>
          <a:prstGeom prst="roundRect">
            <a:avLst>
              <a:gd name="adj" fmla="val 1985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009C666-8D6B-493E-9FB5-6F082FA6019F}"/>
              </a:ext>
            </a:extLst>
          </p:cNvPr>
          <p:cNvGrpSpPr/>
          <p:nvPr/>
        </p:nvGrpSpPr>
        <p:grpSpPr>
          <a:xfrm>
            <a:off x="10594019" y="737454"/>
            <a:ext cx="1071239" cy="293213"/>
            <a:chOff x="5832629" y="1106786"/>
            <a:chExt cx="1071239" cy="29321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DC6877A-C392-4552-B457-1D7C17759ADB}"/>
                </a:ext>
              </a:extLst>
            </p:cNvPr>
            <p:cNvSpPr/>
            <p:nvPr/>
          </p:nvSpPr>
          <p:spPr>
            <a:xfrm>
              <a:off x="5832629" y="1106786"/>
              <a:ext cx="263371" cy="278131"/>
            </a:xfrm>
            <a:prstGeom prst="ellipse">
              <a:avLst/>
            </a:prstGeom>
            <a:solidFill>
              <a:srgbClr val="AFB3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708FEE6-BA1A-4278-A647-4135CB30886F}"/>
                </a:ext>
              </a:extLst>
            </p:cNvPr>
            <p:cNvSpPr/>
            <p:nvPr/>
          </p:nvSpPr>
          <p:spPr>
            <a:xfrm>
              <a:off x="6236563" y="1121868"/>
              <a:ext cx="263371" cy="278131"/>
            </a:xfrm>
            <a:prstGeom prst="ellipse">
              <a:avLst/>
            </a:prstGeom>
            <a:solidFill>
              <a:srgbClr val="AFB3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0117B4-F3A1-4C69-AF70-A18FF4E00880}"/>
                </a:ext>
              </a:extLst>
            </p:cNvPr>
            <p:cNvSpPr/>
            <p:nvPr/>
          </p:nvSpPr>
          <p:spPr>
            <a:xfrm>
              <a:off x="6640497" y="1121868"/>
              <a:ext cx="263371" cy="278131"/>
            </a:xfrm>
            <a:prstGeom prst="ellipse">
              <a:avLst/>
            </a:prstGeom>
            <a:solidFill>
              <a:srgbClr val="AFB3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81E6011-E2F4-4E49-86C7-7F6C57C3FC98}"/>
              </a:ext>
            </a:extLst>
          </p:cNvPr>
          <p:cNvSpPr txBox="1"/>
          <p:nvPr/>
        </p:nvSpPr>
        <p:spPr>
          <a:xfrm>
            <a:off x="514968" y="1714779"/>
            <a:ext cx="3844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>
                <a:solidFill>
                  <a:schemeClr val="bg1"/>
                </a:solidFill>
              </a:rPr>
              <a:t>Hãy viết câu từ gì đó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F6AF739-67BE-40A7-B01C-D6F50AEB1FE8}"/>
              </a:ext>
            </a:extLst>
          </p:cNvPr>
          <p:cNvSpPr/>
          <p:nvPr/>
        </p:nvSpPr>
        <p:spPr>
          <a:xfrm>
            <a:off x="0" y="-1"/>
            <a:ext cx="12263021" cy="6858000"/>
          </a:xfrm>
          <a:custGeom>
            <a:avLst/>
            <a:gdLst>
              <a:gd name="connsiteX0" fmla="*/ 457084 w 12263021"/>
              <a:gd name="connsiteY0" fmla="*/ 218871 h 6858000"/>
              <a:gd name="connsiteX1" fmla="*/ 252920 w 12263021"/>
              <a:gd name="connsiteY1" fmla="*/ 423035 h 6858000"/>
              <a:gd name="connsiteX2" fmla="*/ 252920 w 12263021"/>
              <a:gd name="connsiteY2" fmla="*/ 6434962 h 6858000"/>
              <a:gd name="connsiteX3" fmla="*/ 457084 w 12263021"/>
              <a:gd name="connsiteY3" fmla="*/ 6639126 h 6858000"/>
              <a:gd name="connsiteX4" fmla="*/ 11903530 w 12263021"/>
              <a:gd name="connsiteY4" fmla="*/ 6639126 h 6858000"/>
              <a:gd name="connsiteX5" fmla="*/ 12107694 w 12263021"/>
              <a:gd name="connsiteY5" fmla="*/ 6434962 h 6858000"/>
              <a:gd name="connsiteX6" fmla="*/ 12107694 w 12263021"/>
              <a:gd name="connsiteY6" fmla="*/ 423035 h 6858000"/>
              <a:gd name="connsiteX7" fmla="*/ 11903530 w 12263021"/>
              <a:gd name="connsiteY7" fmla="*/ 218871 h 6858000"/>
              <a:gd name="connsiteX8" fmla="*/ 0 w 12263021"/>
              <a:gd name="connsiteY8" fmla="*/ 0 h 6858000"/>
              <a:gd name="connsiteX9" fmla="*/ 12263021 w 12263021"/>
              <a:gd name="connsiteY9" fmla="*/ 0 h 6858000"/>
              <a:gd name="connsiteX10" fmla="*/ 12263021 w 12263021"/>
              <a:gd name="connsiteY10" fmla="*/ 6858000 h 6858000"/>
              <a:gd name="connsiteX11" fmla="*/ 0 w 1226302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63021" h="6858000">
                <a:moveTo>
                  <a:pt x="457084" y="218871"/>
                </a:moveTo>
                <a:cubicBezTo>
                  <a:pt x="344327" y="218871"/>
                  <a:pt x="252920" y="310278"/>
                  <a:pt x="252920" y="423035"/>
                </a:cubicBezTo>
                <a:lnTo>
                  <a:pt x="252920" y="6434962"/>
                </a:lnTo>
                <a:cubicBezTo>
                  <a:pt x="252920" y="6547719"/>
                  <a:pt x="344327" y="6639126"/>
                  <a:pt x="457084" y="6639126"/>
                </a:cubicBezTo>
                <a:lnTo>
                  <a:pt x="11903530" y="6639126"/>
                </a:lnTo>
                <a:cubicBezTo>
                  <a:pt x="12016287" y="6639126"/>
                  <a:pt x="12107694" y="6547719"/>
                  <a:pt x="12107694" y="6434962"/>
                </a:cubicBezTo>
                <a:lnTo>
                  <a:pt x="12107694" y="423035"/>
                </a:lnTo>
                <a:cubicBezTo>
                  <a:pt x="12107694" y="310278"/>
                  <a:pt x="12016287" y="218871"/>
                  <a:pt x="11903530" y="218871"/>
                </a:cubicBezTo>
                <a:close/>
                <a:moveTo>
                  <a:pt x="0" y="0"/>
                </a:moveTo>
                <a:lnTo>
                  <a:pt x="12263021" y="0"/>
                </a:lnTo>
                <a:lnTo>
                  <a:pt x="12263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3092384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8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accel="4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6" presetClass="entr" presetSubtype="3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3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5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8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accel="4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6" presetClass="entr" presetSubtype="3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3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5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9353DA-AE24-4F21-B903-2C4BB73062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97E6CF-5B40-4C6D-B67E-F576D43C905D}"/>
              </a:ext>
            </a:extLst>
          </p:cNvPr>
          <p:cNvSpPr/>
          <p:nvPr/>
        </p:nvSpPr>
        <p:spPr>
          <a:xfrm>
            <a:off x="179000" y="218871"/>
            <a:ext cx="11859120" cy="6420255"/>
          </a:xfrm>
          <a:prstGeom prst="roundRect">
            <a:avLst>
              <a:gd name="adj" fmla="val 3180"/>
            </a:avLst>
          </a:prstGeom>
          <a:solidFill>
            <a:srgbClr val="24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818F6C-EA43-46B0-90A1-5F241C1E1B20}"/>
              </a:ext>
            </a:extLst>
          </p:cNvPr>
          <p:cNvSpPr/>
          <p:nvPr/>
        </p:nvSpPr>
        <p:spPr>
          <a:xfrm>
            <a:off x="604224" y="724238"/>
            <a:ext cx="650256" cy="575917"/>
          </a:xfrm>
          <a:prstGeom prst="roundRect">
            <a:avLst>
              <a:gd name="adj" fmla="val 6574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17920B-454A-4567-B3B7-A779B75823A6}"/>
              </a:ext>
            </a:extLst>
          </p:cNvPr>
          <p:cNvSpPr txBox="1"/>
          <p:nvPr/>
        </p:nvSpPr>
        <p:spPr>
          <a:xfrm>
            <a:off x="1288089" y="592523"/>
            <a:ext cx="3220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Nguyễn Trần Trung Mèo</a:t>
            </a:r>
            <a:endParaRPr lang="vi-VN" sz="2400" b="1">
              <a:solidFill>
                <a:schemeClr val="bg1"/>
              </a:solidFill>
            </a:endParaRPr>
          </a:p>
        </p:txBody>
      </p:sp>
      <p:pic>
        <p:nvPicPr>
          <p:cNvPr id="11" name="Picture 10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CCFB0B13-3979-49F1-963D-D5247DA23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442" b="86082" l="20449" r="467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66" t="60612" r="50000" b="11088"/>
          <a:stretch/>
        </p:blipFill>
        <p:spPr>
          <a:xfrm>
            <a:off x="2945582" y="1008021"/>
            <a:ext cx="330377" cy="284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E567A9-D8D8-4FDC-859D-0E9F62E2B346}"/>
              </a:ext>
            </a:extLst>
          </p:cNvPr>
          <p:cNvSpPr txBox="1"/>
          <p:nvPr/>
        </p:nvSpPr>
        <p:spPr>
          <a:xfrm>
            <a:off x="1302731" y="975309"/>
            <a:ext cx="172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B2B3BA"/>
                </a:solidFill>
              </a:rPr>
              <a:t>Chức vụ nhóm</a:t>
            </a:r>
            <a:r>
              <a:rPr lang="vi-VN">
                <a:solidFill>
                  <a:srgbClr val="B2B3BA"/>
                </a:solidFill>
              </a:rPr>
              <a:t> •</a:t>
            </a:r>
            <a:r>
              <a:rPr lang="en-US">
                <a:solidFill>
                  <a:srgbClr val="B2B3BA"/>
                </a:solidFill>
              </a:rPr>
              <a:t> </a:t>
            </a:r>
            <a:endParaRPr lang="vi-VN">
              <a:solidFill>
                <a:srgbClr val="B2B3BA"/>
              </a:solidFill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AE4BD3C-CEB1-4F5E-8DF8-ED1CBE7276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667" b="64444" l="25000" r="52778">
                        <a14:foregroundMark x1="36667" y1="64444" x2="36667" y2="64444"/>
                        <a14:foregroundMark x1="38333" y1="53333" x2="38333" y2="53333"/>
                        <a14:foregroundMark x1="36111" y1="64444" x2="36111" y2="6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27" t="34364" r="42965" b="32638"/>
          <a:stretch/>
        </p:blipFill>
        <p:spPr>
          <a:xfrm>
            <a:off x="4478242" y="690565"/>
            <a:ext cx="302955" cy="284744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D94FBA2-7EB0-47BE-BE1E-2AF528433141}"/>
              </a:ext>
            </a:extLst>
          </p:cNvPr>
          <p:cNvSpPr/>
          <p:nvPr/>
        </p:nvSpPr>
        <p:spPr>
          <a:xfrm>
            <a:off x="514969" y="2636668"/>
            <a:ext cx="5362048" cy="3716565"/>
          </a:xfrm>
          <a:prstGeom prst="roundRect">
            <a:avLst>
              <a:gd name="adj" fmla="val 1985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009C666-8D6B-493E-9FB5-6F082FA6019F}"/>
              </a:ext>
            </a:extLst>
          </p:cNvPr>
          <p:cNvGrpSpPr/>
          <p:nvPr/>
        </p:nvGrpSpPr>
        <p:grpSpPr>
          <a:xfrm>
            <a:off x="10594019" y="737454"/>
            <a:ext cx="1071239" cy="293213"/>
            <a:chOff x="5832629" y="1106786"/>
            <a:chExt cx="1071239" cy="29321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DC6877A-C392-4552-B457-1D7C17759ADB}"/>
                </a:ext>
              </a:extLst>
            </p:cNvPr>
            <p:cNvSpPr/>
            <p:nvPr/>
          </p:nvSpPr>
          <p:spPr>
            <a:xfrm>
              <a:off x="5832629" y="1106786"/>
              <a:ext cx="263371" cy="278131"/>
            </a:xfrm>
            <a:prstGeom prst="ellipse">
              <a:avLst/>
            </a:prstGeom>
            <a:solidFill>
              <a:srgbClr val="AFB3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708FEE6-BA1A-4278-A647-4135CB30886F}"/>
                </a:ext>
              </a:extLst>
            </p:cNvPr>
            <p:cNvSpPr/>
            <p:nvPr/>
          </p:nvSpPr>
          <p:spPr>
            <a:xfrm>
              <a:off x="6236563" y="1121868"/>
              <a:ext cx="263371" cy="278131"/>
            </a:xfrm>
            <a:prstGeom prst="ellipse">
              <a:avLst/>
            </a:prstGeom>
            <a:solidFill>
              <a:srgbClr val="AFB3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0117B4-F3A1-4C69-AF70-A18FF4E00880}"/>
                </a:ext>
              </a:extLst>
            </p:cNvPr>
            <p:cNvSpPr/>
            <p:nvPr/>
          </p:nvSpPr>
          <p:spPr>
            <a:xfrm>
              <a:off x="6640497" y="1121868"/>
              <a:ext cx="263371" cy="278131"/>
            </a:xfrm>
            <a:prstGeom prst="ellipse">
              <a:avLst/>
            </a:prstGeom>
            <a:solidFill>
              <a:srgbClr val="AFB3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81E6011-E2F4-4E49-86C7-7F6C57C3FC98}"/>
              </a:ext>
            </a:extLst>
          </p:cNvPr>
          <p:cNvSpPr txBox="1"/>
          <p:nvPr/>
        </p:nvSpPr>
        <p:spPr>
          <a:xfrm>
            <a:off x="484587" y="1805671"/>
            <a:ext cx="3844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>
                <a:solidFill>
                  <a:schemeClr val="bg1"/>
                </a:solidFill>
              </a:rPr>
              <a:t>Hãy viết câu từ gì đó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7139D06-26F3-46EB-8EA9-EED521AA768F}"/>
              </a:ext>
            </a:extLst>
          </p:cNvPr>
          <p:cNvSpPr/>
          <p:nvPr/>
        </p:nvSpPr>
        <p:spPr>
          <a:xfrm rot="16200000">
            <a:off x="7136317" y="1705843"/>
            <a:ext cx="3716566" cy="5578212"/>
          </a:xfrm>
          <a:prstGeom prst="roundRect">
            <a:avLst>
              <a:gd name="adj" fmla="val 1985"/>
            </a:avLst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C27D7CB-38E7-4983-8F03-9D4164203FEA}"/>
              </a:ext>
            </a:extLst>
          </p:cNvPr>
          <p:cNvSpPr/>
          <p:nvPr/>
        </p:nvSpPr>
        <p:spPr>
          <a:xfrm>
            <a:off x="0" y="-1"/>
            <a:ext cx="12263021" cy="6858000"/>
          </a:xfrm>
          <a:custGeom>
            <a:avLst/>
            <a:gdLst>
              <a:gd name="connsiteX0" fmla="*/ 457084 w 12263021"/>
              <a:gd name="connsiteY0" fmla="*/ 218871 h 6858000"/>
              <a:gd name="connsiteX1" fmla="*/ 252920 w 12263021"/>
              <a:gd name="connsiteY1" fmla="*/ 423035 h 6858000"/>
              <a:gd name="connsiteX2" fmla="*/ 252920 w 12263021"/>
              <a:gd name="connsiteY2" fmla="*/ 6434962 h 6858000"/>
              <a:gd name="connsiteX3" fmla="*/ 457084 w 12263021"/>
              <a:gd name="connsiteY3" fmla="*/ 6639126 h 6858000"/>
              <a:gd name="connsiteX4" fmla="*/ 11903530 w 12263021"/>
              <a:gd name="connsiteY4" fmla="*/ 6639126 h 6858000"/>
              <a:gd name="connsiteX5" fmla="*/ 12107694 w 12263021"/>
              <a:gd name="connsiteY5" fmla="*/ 6434962 h 6858000"/>
              <a:gd name="connsiteX6" fmla="*/ 12107694 w 12263021"/>
              <a:gd name="connsiteY6" fmla="*/ 423035 h 6858000"/>
              <a:gd name="connsiteX7" fmla="*/ 11903530 w 12263021"/>
              <a:gd name="connsiteY7" fmla="*/ 218871 h 6858000"/>
              <a:gd name="connsiteX8" fmla="*/ 0 w 12263021"/>
              <a:gd name="connsiteY8" fmla="*/ 0 h 6858000"/>
              <a:gd name="connsiteX9" fmla="*/ 12263021 w 12263021"/>
              <a:gd name="connsiteY9" fmla="*/ 0 h 6858000"/>
              <a:gd name="connsiteX10" fmla="*/ 12263021 w 12263021"/>
              <a:gd name="connsiteY10" fmla="*/ 6858000 h 6858000"/>
              <a:gd name="connsiteX11" fmla="*/ 0 w 1226302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63021" h="6858000">
                <a:moveTo>
                  <a:pt x="457084" y="218871"/>
                </a:moveTo>
                <a:cubicBezTo>
                  <a:pt x="344327" y="218871"/>
                  <a:pt x="252920" y="310278"/>
                  <a:pt x="252920" y="423035"/>
                </a:cubicBezTo>
                <a:lnTo>
                  <a:pt x="252920" y="6434962"/>
                </a:lnTo>
                <a:cubicBezTo>
                  <a:pt x="252920" y="6547719"/>
                  <a:pt x="344327" y="6639126"/>
                  <a:pt x="457084" y="6639126"/>
                </a:cubicBezTo>
                <a:lnTo>
                  <a:pt x="11903530" y="6639126"/>
                </a:lnTo>
                <a:cubicBezTo>
                  <a:pt x="12016287" y="6639126"/>
                  <a:pt x="12107694" y="6547719"/>
                  <a:pt x="12107694" y="6434962"/>
                </a:cubicBezTo>
                <a:lnTo>
                  <a:pt x="12107694" y="423035"/>
                </a:lnTo>
                <a:cubicBezTo>
                  <a:pt x="12107694" y="310278"/>
                  <a:pt x="12016287" y="218871"/>
                  <a:pt x="11903530" y="218871"/>
                </a:cubicBezTo>
                <a:close/>
                <a:moveTo>
                  <a:pt x="0" y="0"/>
                </a:moveTo>
                <a:lnTo>
                  <a:pt x="12263021" y="0"/>
                </a:lnTo>
                <a:lnTo>
                  <a:pt x="12263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18863232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3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7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8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accel="4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" fill="hold" grpId="0" nodeType="withEffect" p14:presetBounceEnd="64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5" grpId="0" animBg="1"/>
          <p:bldP spid="2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3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7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8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accel="4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5" grpId="0" animBg="1"/>
          <p:bldP spid="22" grpId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9353DA-AE24-4F21-B903-2C4BB73062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97E6CF-5B40-4C6D-B67E-F576D43C905D}"/>
              </a:ext>
            </a:extLst>
          </p:cNvPr>
          <p:cNvSpPr/>
          <p:nvPr/>
        </p:nvSpPr>
        <p:spPr>
          <a:xfrm>
            <a:off x="179000" y="218871"/>
            <a:ext cx="11859120" cy="6420255"/>
          </a:xfrm>
          <a:prstGeom prst="roundRect">
            <a:avLst>
              <a:gd name="adj" fmla="val 3180"/>
            </a:avLst>
          </a:prstGeom>
          <a:solidFill>
            <a:srgbClr val="24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818F6C-EA43-46B0-90A1-5F241C1E1B20}"/>
              </a:ext>
            </a:extLst>
          </p:cNvPr>
          <p:cNvSpPr/>
          <p:nvPr/>
        </p:nvSpPr>
        <p:spPr>
          <a:xfrm>
            <a:off x="604224" y="724238"/>
            <a:ext cx="650256" cy="575917"/>
          </a:xfrm>
          <a:prstGeom prst="roundRect">
            <a:avLst>
              <a:gd name="adj" fmla="val 6574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17920B-454A-4567-B3B7-A779B75823A6}"/>
              </a:ext>
            </a:extLst>
          </p:cNvPr>
          <p:cNvSpPr txBox="1"/>
          <p:nvPr/>
        </p:nvSpPr>
        <p:spPr>
          <a:xfrm>
            <a:off x="1253487" y="615670"/>
            <a:ext cx="2402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Nguyễn Thị Mèo</a:t>
            </a:r>
            <a:endParaRPr lang="vi-VN" sz="2400" b="1">
              <a:solidFill>
                <a:schemeClr val="bg1"/>
              </a:solidFill>
            </a:endParaRPr>
          </a:p>
        </p:txBody>
      </p:sp>
      <p:pic>
        <p:nvPicPr>
          <p:cNvPr id="11" name="Picture 10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CCFB0B13-3979-49F1-963D-D5247DA23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442" b="86082" l="20449" r="467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66" t="60612" r="50000" b="11088"/>
          <a:stretch/>
        </p:blipFill>
        <p:spPr>
          <a:xfrm>
            <a:off x="2945582" y="1008021"/>
            <a:ext cx="330377" cy="284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E567A9-D8D8-4FDC-859D-0E9F62E2B346}"/>
              </a:ext>
            </a:extLst>
          </p:cNvPr>
          <p:cNvSpPr txBox="1"/>
          <p:nvPr/>
        </p:nvSpPr>
        <p:spPr>
          <a:xfrm>
            <a:off x="1302731" y="975309"/>
            <a:ext cx="172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B2B3BA"/>
                </a:solidFill>
              </a:rPr>
              <a:t>Chức vụ nhóm</a:t>
            </a:r>
            <a:r>
              <a:rPr lang="vi-VN">
                <a:solidFill>
                  <a:srgbClr val="B2B3BA"/>
                </a:solidFill>
              </a:rPr>
              <a:t> •</a:t>
            </a:r>
            <a:r>
              <a:rPr lang="en-US">
                <a:solidFill>
                  <a:srgbClr val="B2B3BA"/>
                </a:solidFill>
              </a:rPr>
              <a:t> </a:t>
            </a:r>
            <a:endParaRPr lang="vi-VN">
              <a:solidFill>
                <a:srgbClr val="B2B3BA"/>
              </a:solidFill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AE4BD3C-CEB1-4F5E-8DF8-ED1CBE7276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667" b="64444" l="25000" r="52778">
                        <a14:foregroundMark x1="36667" y1="64444" x2="36667" y2="64444"/>
                        <a14:foregroundMark x1="38333" y1="53333" x2="38333" y2="53333"/>
                        <a14:foregroundMark x1="36111" y1="64444" x2="36111" y2="6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27" t="34364" r="42965" b="32638"/>
          <a:stretch/>
        </p:blipFill>
        <p:spPr>
          <a:xfrm>
            <a:off x="3521116" y="723277"/>
            <a:ext cx="302955" cy="284744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D94FBA2-7EB0-47BE-BE1E-2AF528433141}"/>
              </a:ext>
            </a:extLst>
          </p:cNvPr>
          <p:cNvSpPr/>
          <p:nvPr/>
        </p:nvSpPr>
        <p:spPr>
          <a:xfrm>
            <a:off x="514969" y="2636668"/>
            <a:ext cx="6078910" cy="3716565"/>
          </a:xfrm>
          <a:prstGeom prst="roundRect">
            <a:avLst>
              <a:gd name="adj" fmla="val 1985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009C666-8D6B-493E-9FB5-6F082FA6019F}"/>
              </a:ext>
            </a:extLst>
          </p:cNvPr>
          <p:cNvGrpSpPr/>
          <p:nvPr/>
        </p:nvGrpSpPr>
        <p:grpSpPr>
          <a:xfrm>
            <a:off x="10594019" y="737454"/>
            <a:ext cx="1071239" cy="293213"/>
            <a:chOff x="5832629" y="1106786"/>
            <a:chExt cx="1071239" cy="29321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DC6877A-C392-4552-B457-1D7C17759ADB}"/>
                </a:ext>
              </a:extLst>
            </p:cNvPr>
            <p:cNvSpPr/>
            <p:nvPr/>
          </p:nvSpPr>
          <p:spPr>
            <a:xfrm>
              <a:off x="5832629" y="1106786"/>
              <a:ext cx="263371" cy="278131"/>
            </a:xfrm>
            <a:prstGeom prst="ellipse">
              <a:avLst/>
            </a:prstGeom>
            <a:solidFill>
              <a:srgbClr val="AFB3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708FEE6-BA1A-4278-A647-4135CB30886F}"/>
                </a:ext>
              </a:extLst>
            </p:cNvPr>
            <p:cNvSpPr/>
            <p:nvPr/>
          </p:nvSpPr>
          <p:spPr>
            <a:xfrm>
              <a:off x="6236563" y="1121868"/>
              <a:ext cx="263371" cy="278131"/>
            </a:xfrm>
            <a:prstGeom prst="ellipse">
              <a:avLst/>
            </a:prstGeom>
            <a:solidFill>
              <a:srgbClr val="AFB3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0117B4-F3A1-4C69-AF70-A18FF4E00880}"/>
                </a:ext>
              </a:extLst>
            </p:cNvPr>
            <p:cNvSpPr/>
            <p:nvPr/>
          </p:nvSpPr>
          <p:spPr>
            <a:xfrm>
              <a:off x="6640497" y="1121868"/>
              <a:ext cx="263371" cy="278131"/>
            </a:xfrm>
            <a:prstGeom prst="ellipse">
              <a:avLst/>
            </a:prstGeom>
            <a:solidFill>
              <a:srgbClr val="AFB3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81E6011-E2F4-4E49-86C7-7F6C57C3FC98}"/>
              </a:ext>
            </a:extLst>
          </p:cNvPr>
          <p:cNvSpPr txBox="1"/>
          <p:nvPr/>
        </p:nvSpPr>
        <p:spPr>
          <a:xfrm>
            <a:off x="484587" y="1805671"/>
            <a:ext cx="3844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>
                <a:solidFill>
                  <a:schemeClr val="bg1"/>
                </a:solidFill>
              </a:rPr>
              <a:t>Hãy viết câu từ gì đó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247799-7D14-45CF-B123-0B1C862F724E}"/>
              </a:ext>
            </a:extLst>
          </p:cNvPr>
          <p:cNvSpPr/>
          <p:nvPr/>
        </p:nvSpPr>
        <p:spPr>
          <a:xfrm rot="16200000">
            <a:off x="8432672" y="1093066"/>
            <a:ext cx="1766656" cy="4853856"/>
          </a:xfrm>
          <a:prstGeom prst="roundRect">
            <a:avLst>
              <a:gd name="adj" fmla="val 1985"/>
            </a:avLst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7139D06-26F3-46EB-8EA9-EED521AA768F}"/>
              </a:ext>
            </a:extLst>
          </p:cNvPr>
          <p:cNvSpPr/>
          <p:nvPr/>
        </p:nvSpPr>
        <p:spPr>
          <a:xfrm rot="16200000">
            <a:off x="8473449" y="3042977"/>
            <a:ext cx="1766655" cy="4853856"/>
          </a:xfrm>
          <a:prstGeom prst="roundRect">
            <a:avLst>
              <a:gd name="adj" fmla="val 1985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C27D7CB-38E7-4983-8F03-9D4164203FEA}"/>
              </a:ext>
            </a:extLst>
          </p:cNvPr>
          <p:cNvSpPr/>
          <p:nvPr/>
        </p:nvSpPr>
        <p:spPr>
          <a:xfrm>
            <a:off x="0" y="-1"/>
            <a:ext cx="12263021" cy="6858000"/>
          </a:xfrm>
          <a:custGeom>
            <a:avLst/>
            <a:gdLst>
              <a:gd name="connsiteX0" fmla="*/ 457084 w 12263021"/>
              <a:gd name="connsiteY0" fmla="*/ 218871 h 6858000"/>
              <a:gd name="connsiteX1" fmla="*/ 252920 w 12263021"/>
              <a:gd name="connsiteY1" fmla="*/ 423035 h 6858000"/>
              <a:gd name="connsiteX2" fmla="*/ 252920 w 12263021"/>
              <a:gd name="connsiteY2" fmla="*/ 6434962 h 6858000"/>
              <a:gd name="connsiteX3" fmla="*/ 457084 w 12263021"/>
              <a:gd name="connsiteY3" fmla="*/ 6639126 h 6858000"/>
              <a:gd name="connsiteX4" fmla="*/ 11903530 w 12263021"/>
              <a:gd name="connsiteY4" fmla="*/ 6639126 h 6858000"/>
              <a:gd name="connsiteX5" fmla="*/ 12107694 w 12263021"/>
              <a:gd name="connsiteY5" fmla="*/ 6434962 h 6858000"/>
              <a:gd name="connsiteX6" fmla="*/ 12107694 w 12263021"/>
              <a:gd name="connsiteY6" fmla="*/ 423035 h 6858000"/>
              <a:gd name="connsiteX7" fmla="*/ 11903530 w 12263021"/>
              <a:gd name="connsiteY7" fmla="*/ 218871 h 6858000"/>
              <a:gd name="connsiteX8" fmla="*/ 0 w 12263021"/>
              <a:gd name="connsiteY8" fmla="*/ 0 h 6858000"/>
              <a:gd name="connsiteX9" fmla="*/ 12263021 w 12263021"/>
              <a:gd name="connsiteY9" fmla="*/ 0 h 6858000"/>
              <a:gd name="connsiteX10" fmla="*/ 12263021 w 12263021"/>
              <a:gd name="connsiteY10" fmla="*/ 6858000 h 6858000"/>
              <a:gd name="connsiteX11" fmla="*/ 0 w 1226302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63021" h="6858000">
                <a:moveTo>
                  <a:pt x="457084" y="218871"/>
                </a:moveTo>
                <a:cubicBezTo>
                  <a:pt x="344327" y="218871"/>
                  <a:pt x="252920" y="310278"/>
                  <a:pt x="252920" y="423035"/>
                </a:cubicBezTo>
                <a:lnTo>
                  <a:pt x="252920" y="6434962"/>
                </a:lnTo>
                <a:cubicBezTo>
                  <a:pt x="252920" y="6547719"/>
                  <a:pt x="344327" y="6639126"/>
                  <a:pt x="457084" y="6639126"/>
                </a:cubicBezTo>
                <a:lnTo>
                  <a:pt x="11903530" y="6639126"/>
                </a:lnTo>
                <a:cubicBezTo>
                  <a:pt x="12016287" y="6639126"/>
                  <a:pt x="12107694" y="6547719"/>
                  <a:pt x="12107694" y="6434962"/>
                </a:cubicBezTo>
                <a:lnTo>
                  <a:pt x="12107694" y="423035"/>
                </a:lnTo>
                <a:cubicBezTo>
                  <a:pt x="12107694" y="310278"/>
                  <a:pt x="12016287" y="218871"/>
                  <a:pt x="11903530" y="218871"/>
                </a:cubicBezTo>
                <a:close/>
                <a:moveTo>
                  <a:pt x="0" y="0"/>
                </a:moveTo>
                <a:lnTo>
                  <a:pt x="12263021" y="0"/>
                </a:lnTo>
                <a:lnTo>
                  <a:pt x="12263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85066906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3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7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8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accel="4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accel="4000" fill="hold" grpId="0" nodeType="withEffect" p14:presetBounceEnd="6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accel="4000" fill="hold" grpId="0" nodeType="withEffect" p14:presetBounceEnd="64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5" grpId="0" animBg="1"/>
          <p:bldP spid="16" grpId="0" animBg="1"/>
          <p:bldP spid="2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3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7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8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4" accel="4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accel="4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accel="4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5" grpId="0" animBg="1"/>
          <p:bldP spid="16" grpId="0" animBg="1"/>
          <p:bldP spid="22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F6A37F-335F-4E95-A720-B6564BFA08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6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4B96D2-29E3-49FD-82F3-3C9F70AD33A5}"/>
              </a:ext>
            </a:extLst>
          </p:cNvPr>
          <p:cNvSpPr txBox="1"/>
          <p:nvPr/>
        </p:nvSpPr>
        <p:spPr>
          <a:xfrm>
            <a:off x="231530" y="206689"/>
            <a:ext cx="2010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Klavika Bold" panose="02000806040000020004" pitchFamily="50" charset="0"/>
                <a:cs typeface="Kartika" panose="02020503030404060203" pitchFamily="18" charset="0"/>
              </a:rPr>
              <a:t>GROUP 1</a:t>
            </a:r>
            <a:endParaRPr lang="vi-VN" sz="3600" b="1">
              <a:solidFill>
                <a:schemeClr val="bg1"/>
              </a:solidFill>
              <a:latin typeface="Klavika Bold" panose="02000806040000020004" pitchFamily="50" charset="0"/>
              <a:cs typeface="Kartika" panose="020205030304040602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25374-953A-4695-ADB2-692B10EC3D2C}"/>
              </a:ext>
            </a:extLst>
          </p:cNvPr>
          <p:cNvSpPr txBox="1"/>
          <p:nvPr/>
        </p:nvSpPr>
        <p:spPr>
          <a:xfrm>
            <a:off x="3365988" y="1870669"/>
            <a:ext cx="5460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hlinkClick r:id="rId2" action="ppaction://hlinksldjump"/>
            <a:extLst>
              <a:ext uri="{FF2B5EF4-FFF2-40B4-BE49-F238E27FC236}">
                <a16:creationId xmlns:a16="http://schemas.microsoft.com/office/drawing/2014/main" id="{6012B316-2185-4894-899C-0D1B73162A64}"/>
              </a:ext>
            </a:extLst>
          </p:cNvPr>
          <p:cNvSpPr/>
          <p:nvPr/>
        </p:nvSpPr>
        <p:spPr>
          <a:xfrm>
            <a:off x="808893" y="2853312"/>
            <a:ext cx="2171700" cy="2022231"/>
          </a:xfrm>
          <a:prstGeom prst="roundRect">
            <a:avLst>
              <a:gd name="adj" fmla="val 657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: Rounded Corners 7">
            <a:hlinkClick r:id="rId4" action="ppaction://hlinksldjump"/>
            <a:extLst>
              <a:ext uri="{FF2B5EF4-FFF2-40B4-BE49-F238E27FC236}">
                <a16:creationId xmlns:a16="http://schemas.microsoft.com/office/drawing/2014/main" id="{A0A42D8A-F977-43BD-8B31-17935628A777}"/>
              </a:ext>
            </a:extLst>
          </p:cNvPr>
          <p:cNvSpPr/>
          <p:nvPr/>
        </p:nvSpPr>
        <p:spPr>
          <a:xfrm>
            <a:off x="3695701" y="2853312"/>
            <a:ext cx="2171700" cy="2022231"/>
          </a:xfrm>
          <a:prstGeom prst="roundRect">
            <a:avLst>
              <a:gd name="adj" fmla="val 6574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C708BD6E-16CE-4DB7-8B96-DB94ADF4B56A}"/>
              </a:ext>
            </a:extLst>
          </p:cNvPr>
          <p:cNvSpPr/>
          <p:nvPr/>
        </p:nvSpPr>
        <p:spPr>
          <a:xfrm>
            <a:off x="6582509" y="2853312"/>
            <a:ext cx="2171700" cy="2022231"/>
          </a:xfrm>
          <a:prstGeom prst="roundRect">
            <a:avLst>
              <a:gd name="adj" fmla="val 4959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: Rounded Corners 9">
            <a:hlinkClick r:id="rId8" action="ppaction://hlinksldjump"/>
            <a:extLst>
              <a:ext uri="{FF2B5EF4-FFF2-40B4-BE49-F238E27FC236}">
                <a16:creationId xmlns:a16="http://schemas.microsoft.com/office/drawing/2014/main" id="{6AB47581-7737-4AA2-A2D1-4436BDFA92D8}"/>
              </a:ext>
            </a:extLst>
          </p:cNvPr>
          <p:cNvSpPr/>
          <p:nvPr/>
        </p:nvSpPr>
        <p:spPr>
          <a:xfrm>
            <a:off x="9469317" y="2853312"/>
            <a:ext cx="2171700" cy="2022231"/>
          </a:xfrm>
          <a:prstGeom prst="roundRect">
            <a:avLst>
              <a:gd name="adj" fmla="val 5766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29225-F2FF-453E-8C90-5FBCCAA16865}"/>
              </a:ext>
            </a:extLst>
          </p:cNvPr>
          <p:cNvSpPr txBox="1"/>
          <p:nvPr/>
        </p:nvSpPr>
        <p:spPr>
          <a:xfrm>
            <a:off x="1031143" y="4875543"/>
            <a:ext cx="172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Nguyễn Văn Mèo</a:t>
            </a:r>
            <a:endParaRPr lang="vi-VN" sz="2400" b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005FBD-8F1D-48CE-A147-4BBDD7EEF871}"/>
              </a:ext>
            </a:extLst>
          </p:cNvPr>
          <p:cNvSpPr txBox="1"/>
          <p:nvPr/>
        </p:nvSpPr>
        <p:spPr>
          <a:xfrm>
            <a:off x="3917951" y="4875543"/>
            <a:ext cx="172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Nguyễn Thị Mèo</a:t>
            </a:r>
            <a:endParaRPr lang="vi-VN" sz="2400" b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9185C6-FF4D-42D4-B6F9-7A386E874EFF}"/>
              </a:ext>
            </a:extLst>
          </p:cNvPr>
          <p:cNvSpPr txBox="1"/>
          <p:nvPr/>
        </p:nvSpPr>
        <p:spPr>
          <a:xfrm>
            <a:off x="6582509" y="4875543"/>
            <a:ext cx="2171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Nguyễn Trần Trung Mèo</a:t>
            </a:r>
            <a:endParaRPr lang="vi-VN" sz="2400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A9C06A-FF53-4A8D-84FD-1845785F2CE7}"/>
              </a:ext>
            </a:extLst>
          </p:cNvPr>
          <p:cNvSpPr txBox="1"/>
          <p:nvPr/>
        </p:nvSpPr>
        <p:spPr>
          <a:xfrm>
            <a:off x="9655907" y="4875543"/>
            <a:ext cx="172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Nguyễn Đỗ Khánh Mèo</a:t>
            </a:r>
            <a:endParaRPr lang="vi-VN" sz="2400" b="1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E94F31F-F08E-4C56-92FA-36EE10B7783C}"/>
              </a:ext>
            </a:extLst>
          </p:cNvPr>
          <p:cNvSpPr/>
          <p:nvPr/>
        </p:nvSpPr>
        <p:spPr>
          <a:xfrm>
            <a:off x="12383965" y="5014042"/>
            <a:ext cx="4368800" cy="6463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vi-VN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01B5C3-AFB4-4270-8973-74CF6873CE2B}"/>
              </a:ext>
            </a:extLst>
          </p:cNvPr>
          <p:cNvSpPr/>
          <p:nvPr/>
        </p:nvSpPr>
        <p:spPr>
          <a:xfrm>
            <a:off x="12383965" y="5801055"/>
            <a:ext cx="4368800" cy="64633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Đăng nhập</a:t>
            </a:r>
            <a:endParaRPr lang="vi-VN" sz="28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8ECD2F-51D7-491B-A584-59C109553619}"/>
              </a:ext>
            </a:extLst>
          </p:cNvPr>
          <p:cNvSpPr txBox="1"/>
          <p:nvPr/>
        </p:nvSpPr>
        <p:spPr>
          <a:xfrm>
            <a:off x="13403716" y="4663377"/>
            <a:ext cx="2250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Nhập mật khẩu của bạn</a:t>
            </a:r>
            <a:endParaRPr lang="vi-VN" sz="1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763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9353DA-AE24-4F21-B903-2C4BB73062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97E6CF-5B40-4C6D-B67E-F576D43C905D}"/>
              </a:ext>
            </a:extLst>
          </p:cNvPr>
          <p:cNvSpPr/>
          <p:nvPr/>
        </p:nvSpPr>
        <p:spPr>
          <a:xfrm>
            <a:off x="201950" y="218871"/>
            <a:ext cx="11859120" cy="6420255"/>
          </a:xfrm>
          <a:prstGeom prst="roundRect">
            <a:avLst>
              <a:gd name="adj" fmla="val 3180"/>
            </a:avLst>
          </a:prstGeom>
          <a:solidFill>
            <a:srgbClr val="24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818F6C-EA43-46B0-90A1-5F241C1E1B20}"/>
              </a:ext>
            </a:extLst>
          </p:cNvPr>
          <p:cNvSpPr/>
          <p:nvPr/>
        </p:nvSpPr>
        <p:spPr>
          <a:xfrm>
            <a:off x="604224" y="724238"/>
            <a:ext cx="650256" cy="575917"/>
          </a:xfrm>
          <a:prstGeom prst="roundRect">
            <a:avLst>
              <a:gd name="adj" fmla="val 6574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17920B-454A-4567-B3B7-A779B75823A6}"/>
              </a:ext>
            </a:extLst>
          </p:cNvPr>
          <p:cNvSpPr txBox="1"/>
          <p:nvPr/>
        </p:nvSpPr>
        <p:spPr>
          <a:xfrm>
            <a:off x="1253486" y="615670"/>
            <a:ext cx="3194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Nguyễn Đỗ Khánh Mèo</a:t>
            </a:r>
            <a:endParaRPr lang="vi-VN" sz="2400" b="1">
              <a:solidFill>
                <a:schemeClr val="bg1"/>
              </a:solidFill>
            </a:endParaRPr>
          </a:p>
        </p:txBody>
      </p:sp>
      <p:pic>
        <p:nvPicPr>
          <p:cNvPr id="11" name="Picture 10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CCFB0B13-3979-49F1-963D-D5247DA23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442" b="86082" l="20449" r="467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66" t="60612" r="50000" b="11088"/>
          <a:stretch/>
        </p:blipFill>
        <p:spPr>
          <a:xfrm>
            <a:off x="2945582" y="1008021"/>
            <a:ext cx="330377" cy="284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E567A9-D8D8-4FDC-859D-0E9F62E2B346}"/>
              </a:ext>
            </a:extLst>
          </p:cNvPr>
          <p:cNvSpPr txBox="1"/>
          <p:nvPr/>
        </p:nvSpPr>
        <p:spPr>
          <a:xfrm>
            <a:off x="1302731" y="975309"/>
            <a:ext cx="1723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B2B3BA"/>
                </a:solidFill>
              </a:rPr>
              <a:t>Chức vụ nhóm</a:t>
            </a:r>
            <a:r>
              <a:rPr lang="vi-VN">
                <a:solidFill>
                  <a:srgbClr val="B2B3BA"/>
                </a:solidFill>
              </a:rPr>
              <a:t> •</a:t>
            </a:r>
            <a:r>
              <a:rPr lang="en-US">
                <a:solidFill>
                  <a:srgbClr val="B2B3BA"/>
                </a:solidFill>
              </a:rPr>
              <a:t> </a:t>
            </a:r>
            <a:endParaRPr lang="vi-VN">
              <a:solidFill>
                <a:srgbClr val="B2B3BA"/>
              </a:solidFill>
            </a:endParaRPr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AE4BD3C-CEB1-4F5E-8DF8-ED1CBE7276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667" b="64444" l="25000" r="52778">
                        <a14:foregroundMark x1="36667" y1="64444" x2="36667" y2="64444"/>
                        <a14:foregroundMark x1="38333" y1="53333" x2="38333" y2="53333"/>
                        <a14:foregroundMark x1="36111" y1="64444" x2="36111" y2="6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27" t="34364" r="42965" b="32638"/>
          <a:stretch/>
        </p:blipFill>
        <p:spPr>
          <a:xfrm>
            <a:off x="4373176" y="704130"/>
            <a:ext cx="302955" cy="284744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D94FBA2-7EB0-47BE-BE1E-2AF528433141}"/>
              </a:ext>
            </a:extLst>
          </p:cNvPr>
          <p:cNvSpPr/>
          <p:nvPr/>
        </p:nvSpPr>
        <p:spPr>
          <a:xfrm>
            <a:off x="514969" y="2636669"/>
            <a:ext cx="6078910" cy="1766654"/>
          </a:xfrm>
          <a:prstGeom prst="roundRect">
            <a:avLst>
              <a:gd name="adj" fmla="val 1985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009C666-8D6B-493E-9FB5-6F082FA6019F}"/>
              </a:ext>
            </a:extLst>
          </p:cNvPr>
          <p:cNvGrpSpPr/>
          <p:nvPr/>
        </p:nvGrpSpPr>
        <p:grpSpPr>
          <a:xfrm>
            <a:off x="10594019" y="737454"/>
            <a:ext cx="1071239" cy="293213"/>
            <a:chOff x="5832629" y="1106786"/>
            <a:chExt cx="1071239" cy="29321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DC6877A-C392-4552-B457-1D7C17759ADB}"/>
                </a:ext>
              </a:extLst>
            </p:cNvPr>
            <p:cNvSpPr/>
            <p:nvPr/>
          </p:nvSpPr>
          <p:spPr>
            <a:xfrm>
              <a:off x="5832629" y="1106786"/>
              <a:ext cx="263371" cy="278131"/>
            </a:xfrm>
            <a:prstGeom prst="ellipse">
              <a:avLst/>
            </a:prstGeom>
            <a:solidFill>
              <a:srgbClr val="AFB3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708FEE6-BA1A-4278-A647-4135CB30886F}"/>
                </a:ext>
              </a:extLst>
            </p:cNvPr>
            <p:cNvSpPr/>
            <p:nvPr/>
          </p:nvSpPr>
          <p:spPr>
            <a:xfrm>
              <a:off x="6236563" y="1121868"/>
              <a:ext cx="263371" cy="278131"/>
            </a:xfrm>
            <a:prstGeom prst="ellipse">
              <a:avLst/>
            </a:prstGeom>
            <a:solidFill>
              <a:srgbClr val="AFB3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0117B4-F3A1-4C69-AF70-A18FF4E00880}"/>
                </a:ext>
              </a:extLst>
            </p:cNvPr>
            <p:cNvSpPr/>
            <p:nvPr/>
          </p:nvSpPr>
          <p:spPr>
            <a:xfrm>
              <a:off x="6640497" y="1121868"/>
              <a:ext cx="263371" cy="278131"/>
            </a:xfrm>
            <a:prstGeom prst="ellipse">
              <a:avLst/>
            </a:prstGeom>
            <a:solidFill>
              <a:srgbClr val="AFB3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81E6011-E2F4-4E49-86C7-7F6C57C3FC98}"/>
              </a:ext>
            </a:extLst>
          </p:cNvPr>
          <p:cNvSpPr txBox="1"/>
          <p:nvPr/>
        </p:nvSpPr>
        <p:spPr>
          <a:xfrm>
            <a:off x="484587" y="1805671"/>
            <a:ext cx="3844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>
                <a:solidFill>
                  <a:schemeClr val="bg1"/>
                </a:solidFill>
              </a:rPr>
              <a:t>Hãy viết câu từ gì đó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247799-7D14-45CF-B123-0B1C862F724E}"/>
              </a:ext>
            </a:extLst>
          </p:cNvPr>
          <p:cNvSpPr/>
          <p:nvPr/>
        </p:nvSpPr>
        <p:spPr>
          <a:xfrm rot="16200000">
            <a:off x="8432672" y="1093066"/>
            <a:ext cx="1766656" cy="4853856"/>
          </a:xfrm>
          <a:prstGeom prst="roundRect">
            <a:avLst>
              <a:gd name="adj" fmla="val 1985"/>
            </a:avLst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7139D06-26F3-46EB-8EA9-EED521AA768F}"/>
              </a:ext>
            </a:extLst>
          </p:cNvPr>
          <p:cNvSpPr/>
          <p:nvPr/>
        </p:nvSpPr>
        <p:spPr>
          <a:xfrm rot="16200000">
            <a:off x="8473449" y="3042977"/>
            <a:ext cx="1766655" cy="4853856"/>
          </a:xfrm>
          <a:prstGeom prst="roundRect">
            <a:avLst>
              <a:gd name="adj" fmla="val 1985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3C20988-0B22-4486-9D72-B459A3CF41D8}"/>
              </a:ext>
            </a:extLst>
          </p:cNvPr>
          <p:cNvSpPr/>
          <p:nvPr/>
        </p:nvSpPr>
        <p:spPr>
          <a:xfrm>
            <a:off x="514969" y="4648002"/>
            <a:ext cx="6078910" cy="1705231"/>
          </a:xfrm>
          <a:prstGeom prst="roundRect">
            <a:avLst>
              <a:gd name="adj" fmla="val 1985"/>
            </a:avLst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16857FD-DAF0-402A-A70C-2A9D47794669}"/>
              </a:ext>
            </a:extLst>
          </p:cNvPr>
          <p:cNvSpPr/>
          <p:nvPr/>
        </p:nvSpPr>
        <p:spPr>
          <a:xfrm>
            <a:off x="0" y="-1"/>
            <a:ext cx="12263021" cy="6858000"/>
          </a:xfrm>
          <a:custGeom>
            <a:avLst/>
            <a:gdLst>
              <a:gd name="connsiteX0" fmla="*/ 457084 w 12263021"/>
              <a:gd name="connsiteY0" fmla="*/ 218871 h 6858000"/>
              <a:gd name="connsiteX1" fmla="*/ 252920 w 12263021"/>
              <a:gd name="connsiteY1" fmla="*/ 423035 h 6858000"/>
              <a:gd name="connsiteX2" fmla="*/ 252920 w 12263021"/>
              <a:gd name="connsiteY2" fmla="*/ 6434962 h 6858000"/>
              <a:gd name="connsiteX3" fmla="*/ 457084 w 12263021"/>
              <a:gd name="connsiteY3" fmla="*/ 6639126 h 6858000"/>
              <a:gd name="connsiteX4" fmla="*/ 11903530 w 12263021"/>
              <a:gd name="connsiteY4" fmla="*/ 6639126 h 6858000"/>
              <a:gd name="connsiteX5" fmla="*/ 12107694 w 12263021"/>
              <a:gd name="connsiteY5" fmla="*/ 6434962 h 6858000"/>
              <a:gd name="connsiteX6" fmla="*/ 12107694 w 12263021"/>
              <a:gd name="connsiteY6" fmla="*/ 423035 h 6858000"/>
              <a:gd name="connsiteX7" fmla="*/ 11903530 w 12263021"/>
              <a:gd name="connsiteY7" fmla="*/ 218871 h 6858000"/>
              <a:gd name="connsiteX8" fmla="*/ 0 w 12263021"/>
              <a:gd name="connsiteY8" fmla="*/ 0 h 6858000"/>
              <a:gd name="connsiteX9" fmla="*/ 12263021 w 12263021"/>
              <a:gd name="connsiteY9" fmla="*/ 0 h 6858000"/>
              <a:gd name="connsiteX10" fmla="*/ 12263021 w 12263021"/>
              <a:gd name="connsiteY10" fmla="*/ 6858000 h 6858000"/>
              <a:gd name="connsiteX11" fmla="*/ 0 w 1226302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63021" h="6858000">
                <a:moveTo>
                  <a:pt x="457084" y="218871"/>
                </a:moveTo>
                <a:cubicBezTo>
                  <a:pt x="344327" y="218871"/>
                  <a:pt x="252920" y="310278"/>
                  <a:pt x="252920" y="423035"/>
                </a:cubicBezTo>
                <a:lnTo>
                  <a:pt x="252920" y="6434962"/>
                </a:lnTo>
                <a:cubicBezTo>
                  <a:pt x="252920" y="6547719"/>
                  <a:pt x="344327" y="6639126"/>
                  <a:pt x="457084" y="6639126"/>
                </a:cubicBezTo>
                <a:lnTo>
                  <a:pt x="11903530" y="6639126"/>
                </a:lnTo>
                <a:cubicBezTo>
                  <a:pt x="12016287" y="6639126"/>
                  <a:pt x="12107694" y="6547719"/>
                  <a:pt x="12107694" y="6434962"/>
                </a:cubicBezTo>
                <a:lnTo>
                  <a:pt x="12107694" y="423035"/>
                </a:lnTo>
                <a:cubicBezTo>
                  <a:pt x="12107694" y="310278"/>
                  <a:pt x="12016287" y="218871"/>
                  <a:pt x="11903530" y="218871"/>
                </a:cubicBezTo>
                <a:close/>
                <a:moveTo>
                  <a:pt x="0" y="0"/>
                </a:moveTo>
                <a:lnTo>
                  <a:pt x="12263021" y="0"/>
                </a:lnTo>
                <a:lnTo>
                  <a:pt x="12263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95388180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3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7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8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accel="4000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accel="4000" fill="hold" grpId="0" nodeType="withEffect" p14:presetBounceEnd="6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accel="4000" fill="hold" grpId="0" nodeType="withEffect" p14:presetBounceEnd="64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" fill="hold" grpId="0" nodeType="withEffect" p14:presetBounceEnd="64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5" grpId="0" animBg="1"/>
          <p:bldP spid="16" grpId="0" animBg="1"/>
          <p:bldP spid="22" grpId="0" animBg="1"/>
          <p:bldP spid="2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3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7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80"/>
                                      </p:iterate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accel="4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accel="4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accel="4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5" grpId="0" animBg="1"/>
          <p:bldP spid="16" grpId="0" animBg="1"/>
          <p:bldP spid="22" grpId="0" animBg="1"/>
          <p:bldP spid="24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4DF6E8-33BF-4003-96F8-28BDCFEDDF3F}"/>
              </a:ext>
            </a:extLst>
          </p:cNvPr>
          <p:cNvSpPr/>
          <p:nvPr/>
        </p:nvSpPr>
        <p:spPr>
          <a:xfrm>
            <a:off x="0" y="0"/>
            <a:ext cx="12203795" cy="6858000"/>
          </a:xfrm>
          <a:prstGeom prst="rect">
            <a:avLst/>
          </a:prstGeom>
          <a:solidFill>
            <a:srgbClr val="2A6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 descr="Logo, icon&#10;&#10;Description automatically generated">
            <a:extLst>
              <a:ext uri="{FF2B5EF4-FFF2-40B4-BE49-F238E27FC236}">
                <a16:creationId xmlns:a16="http://schemas.microsoft.com/office/drawing/2014/main" id="{C6A2DD45-0AF5-4932-8930-7484B8D99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68" y="1565799"/>
            <a:ext cx="1093063" cy="1093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37879C-A711-41B5-A17C-A8EC7430852C}"/>
              </a:ext>
            </a:extLst>
          </p:cNvPr>
          <p:cNvSpPr txBox="1"/>
          <p:nvPr/>
        </p:nvSpPr>
        <p:spPr>
          <a:xfrm>
            <a:off x="2046473" y="2967335"/>
            <a:ext cx="8099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  <a:latin typeface="Klavika Bold" panose="02000806040000020004" pitchFamily="50" charset="0"/>
                <a:cs typeface="Kartika" panose="02020503030404060203" pitchFamily="18" charset="0"/>
              </a:rPr>
              <a:t>THANKS FOR WATCHING!</a:t>
            </a:r>
            <a:endParaRPr lang="vi-VN" sz="5400" b="1">
              <a:solidFill>
                <a:schemeClr val="bg1"/>
              </a:solidFill>
              <a:latin typeface="Klavika Bold" panose="02000806040000020004" pitchFamily="50" charset="0"/>
              <a:cs typeface="Kartika" panose="0202050303040406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91697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F6A37F-335F-4E95-A720-B6564BFA08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6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4B96D2-29E3-49FD-82F3-3C9F70AD33A5}"/>
              </a:ext>
            </a:extLst>
          </p:cNvPr>
          <p:cNvSpPr txBox="1"/>
          <p:nvPr/>
        </p:nvSpPr>
        <p:spPr>
          <a:xfrm>
            <a:off x="231530" y="206689"/>
            <a:ext cx="2010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Klavika Bold" panose="02000806040000020004" pitchFamily="50" charset="0"/>
                <a:cs typeface="Kartika" panose="02020503030404060203" pitchFamily="18" charset="0"/>
              </a:rPr>
              <a:t>GROUP 1</a:t>
            </a:r>
            <a:endParaRPr lang="vi-VN" sz="3600" b="1">
              <a:solidFill>
                <a:schemeClr val="bg1"/>
              </a:solidFill>
              <a:latin typeface="Klavika Bold" panose="02000806040000020004" pitchFamily="50" charset="0"/>
              <a:cs typeface="Kartika" panose="020205030304040602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25374-953A-4695-ADB2-692B10EC3D2C}"/>
              </a:ext>
            </a:extLst>
          </p:cNvPr>
          <p:cNvSpPr txBox="1"/>
          <p:nvPr/>
        </p:nvSpPr>
        <p:spPr>
          <a:xfrm>
            <a:off x="3365988" y="1870669"/>
            <a:ext cx="5460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hlinkClick r:id="rId2" action="ppaction://hlinksldjump"/>
            <a:extLst>
              <a:ext uri="{FF2B5EF4-FFF2-40B4-BE49-F238E27FC236}">
                <a16:creationId xmlns:a16="http://schemas.microsoft.com/office/drawing/2014/main" id="{6012B316-2185-4894-899C-0D1B73162A64}"/>
              </a:ext>
            </a:extLst>
          </p:cNvPr>
          <p:cNvSpPr/>
          <p:nvPr/>
        </p:nvSpPr>
        <p:spPr>
          <a:xfrm>
            <a:off x="808893" y="2853312"/>
            <a:ext cx="2171700" cy="2022231"/>
          </a:xfrm>
          <a:prstGeom prst="roundRect">
            <a:avLst>
              <a:gd name="adj" fmla="val 657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: Rounded Corners 7">
            <a:hlinkClick r:id="rId4" action="ppaction://hlinksldjump"/>
            <a:extLst>
              <a:ext uri="{FF2B5EF4-FFF2-40B4-BE49-F238E27FC236}">
                <a16:creationId xmlns:a16="http://schemas.microsoft.com/office/drawing/2014/main" id="{A0A42D8A-F977-43BD-8B31-17935628A777}"/>
              </a:ext>
            </a:extLst>
          </p:cNvPr>
          <p:cNvSpPr/>
          <p:nvPr/>
        </p:nvSpPr>
        <p:spPr>
          <a:xfrm>
            <a:off x="3695701" y="2853312"/>
            <a:ext cx="2171700" cy="2022231"/>
          </a:xfrm>
          <a:prstGeom prst="roundRect">
            <a:avLst>
              <a:gd name="adj" fmla="val 6574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: Rounded Corners 8">
            <a:hlinkClick r:id="rId6" action="ppaction://hlinksldjump"/>
            <a:extLst>
              <a:ext uri="{FF2B5EF4-FFF2-40B4-BE49-F238E27FC236}">
                <a16:creationId xmlns:a16="http://schemas.microsoft.com/office/drawing/2014/main" id="{C708BD6E-16CE-4DB7-8B96-DB94ADF4B56A}"/>
              </a:ext>
            </a:extLst>
          </p:cNvPr>
          <p:cNvSpPr/>
          <p:nvPr/>
        </p:nvSpPr>
        <p:spPr>
          <a:xfrm>
            <a:off x="6582509" y="2853312"/>
            <a:ext cx="2171700" cy="2022231"/>
          </a:xfrm>
          <a:prstGeom prst="roundRect">
            <a:avLst>
              <a:gd name="adj" fmla="val 4959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: Rounded Corners 9">
            <a:hlinkClick r:id="rId8" action="ppaction://hlinksldjump"/>
            <a:extLst>
              <a:ext uri="{FF2B5EF4-FFF2-40B4-BE49-F238E27FC236}">
                <a16:creationId xmlns:a16="http://schemas.microsoft.com/office/drawing/2014/main" id="{6AB47581-7737-4AA2-A2D1-4436BDFA92D8}"/>
              </a:ext>
            </a:extLst>
          </p:cNvPr>
          <p:cNvSpPr/>
          <p:nvPr/>
        </p:nvSpPr>
        <p:spPr>
          <a:xfrm>
            <a:off x="9469317" y="2853312"/>
            <a:ext cx="2171700" cy="2022231"/>
          </a:xfrm>
          <a:prstGeom prst="roundRect">
            <a:avLst>
              <a:gd name="adj" fmla="val 5766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29225-F2FF-453E-8C90-5FBCCAA16865}"/>
              </a:ext>
            </a:extLst>
          </p:cNvPr>
          <p:cNvSpPr txBox="1"/>
          <p:nvPr/>
        </p:nvSpPr>
        <p:spPr>
          <a:xfrm>
            <a:off x="1031143" y="4875543"/>
            <a:ext cx="172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Nguyễn Văn Mèo</a:t>
            </a:r>
            <a:endParaRPr lang="vi-VN" sz="2400" b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005FBD-8F1D-48CE-A147-4BBDD7EEF871}"/>
              </a:ext>
            </a:extLst>
          </p:cNvPr>
          <p:cNvSpPr txBox="1"/>
          <p:nvPr/>
        </p:nvSpPr>
        <p:spPr>
          <a:xfrm>
            <a:off x="3930631" y="4877361"/>
            <a:ext cx="172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Nguyễn Thị Mèo</a:t>
            </a:r>
            <a:endParaRPr lang="vi-VN" sz="2400" b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9185C6-FF4D-42D4-B6F9-7A386E874EFF}"/>
              </a:ext>
            </a:extLst>
          </p:cNvPr>
          <p:cNvSpPr txBox="1"/>
          <p:nvPr/>
        </p:nvSpPr>
        <p:spPr>
          <a:xfrm>
            <a:off x="6710974" y="4875543"/>
            <a:ext cx="1949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Nguyễn Trần Trung Mèo</a:t>
            </a:r>
            <a:endParaRPr lang="vi-VN" sz="2400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A9C06A-FF53-4A8D-84FD-1845785F2CE7}"/>
              </a:ext>
            </a:extLst>
          </p:cNvPr>
          <p:cNvSpPr txBox="1"/>
          <p:nvPr/>
        </p:nvSpPr>
        <p:spPr>
          <a:xfrm>
            <a:off x="9655907" y="4875543"/>
            <a:ext cx="172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Nguyễn Đỗ Khánh Mèo</a:t>
            </a:r>
            <a:endParaRPr lang="vi-VN" sz="2400" b="1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E94F31F-F08E-4C56-92FA-36EE10B7783C}"/>
              </a:ext>
            </a:extLst>
          </p:cNvPr>
          <p:cNvSpPr/>
          <p:nvPr/>
        </p:nvSpPr>
        <p:spPr>
          <a:xfrm>
            <a:off x="12383965" y="5014042"/>
            <a:ext cx="4368800" cy="6463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vi-VN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01B5C3-AFB4-4270-8973-74CF6873CE2B}"/>
              </a:ext>
            </a:extLst>
          </p:cNvPr>
          <p:cNvSpPr/>
          <p:nvPr/>
        </p:nvSpPr>
        <p:spPr>
          <a:xfrm>
            <a:off x="12383965" y="5801055"/>
            <a:ext cx="4368800" cy="64633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Đăng nhập</a:t>
            </a:r>
            <a:endParaRPr lang="vi-VN" sz="28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8ECD2F-51D7-491B-A584-59C109553619}"/>
              </a:ext>
            </a:extLst>
          </p:cNvPr>
          <p:cNvSpPr txBox="1"/>
          <p:nvPr/>
        </p:nvSpPr>
        <p:spPr>
          <a:xfrm>
            <a:off x="13403716" y="4663377"/>
            <a:ext cx="2250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Nhập mật khẩu của bạn</a:t>
            </a:r>
            <a:endParaRPr lang="vi-VN" sz="1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73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054F59-E4A2-4027-9EFD-871A186656FD}"/>
              </a:ext>
            </a:extLst>
          </p:cNvPr>
          <p:cNvSpPr/>
          <p:nvPr/>
        </p:nvSpPr>
        <p:spPr>
          <a:xfrm>
            <a:off x="0" y="0"/>
            <a:ext cx="12203795" cy="6858000"/>
          </a:xfrm>
          <a:prstGeom prst="rect">
            <a:avLst/>
          </a:prstGeom>
          <a:solidFill>
            <a:srgbClr val="2A6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0A8B2D7-D129-478E-8F5E-9F31D27CDF98}"/>
              </a:ext>
            </a:extLst>
          </p:cNvPr>
          <p:cNvSpPr/>
          <p:nvPr/>
        </p:nvSpPr>
        <p:spPr>
          <a:xfrm>
            <a:off x="5010149" y="1722444"/>
            <a:ext cx="2171700" cy="2022231"/>
          </a:xfrm>
          <a:prstGeom prst="roundRect">
            <a:avLst>
              <a:gd name="adj" fmla="val 6574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C8970A3-F0C6-487A-8251-619BE3D8ED16}"/>
              </a:ext>
            </a:extLst>
          </p:cNvPr>
          <p:cNvSpPr/>
          <p:nvPr/>
        </p:nvSpPr>
        <p:spPr>
          <a:xfrm>
            <a:off x="12654644" y="2134855"/>
            <a:ext cx="2171700" cy="2022231"/>
          </a:xfrm>
          <a:prstGeom prst="roundRect">
            <a:avLst>
              <a:gd name="adj" fmla="val 657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5821B2E-1220-4E8D-9133-803B3D0C5D02}"/>
              </a:ext>
            </a:extLst>
          </p:cNvPr>
          <p:cNvSpPr/>
          <p:nvPr/>
        </p:nvSpPr>
        <p:spPr>
          <a:xfrm>
            <a:off x="15541452" y="2134855"/>
            <a:ext cx="2171700" cy="2022231"/>
          </a:xfrm>
          <a:prstGeom prst="roundRect">
            <a:avLst>
              <a:gd name="adj" fmla="val 4959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BBBE000-B767-4240-8084-CF1F894D58F5}"/>
              </a:ext>
            </a:extLst>
          </p:cNvPr>
          <p:cNvSpPr/>
          <p:nvPr/>
        </p:nvSpPr>
        <p:spPr>
          <a:xfrm>
            <a:off x="18428260" y="2134855"/>
            <a:ext cx="2171700" cy="2022231"/>
          </a:xfrm>
          <a:prstGeom prst="roundRect">
            <a:avLst>
              <a:gd name="adj" fmla="val 5766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69F40BA7-35B3-4051-8D76-D25CB6C71A3A}"/>
              </a:ext>
            </a:extLst>
          </p:cNvPr>
          <p:cNvSpPr txBox="1"/>
          <p:nvPr/>
        </p:nvSpPr>
        <p:spPr>
          <a:xfrm>
            <a:off x="231530" y="206689"/>
            <a:ext cx="2010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Klavika Bold" panose="02000806040000020004" pitchFamily="50" charset="0"/>
                <a:cs typeface="Kartika" panose="02020503030404060203" pitchFamily="18" charset="0"/>
              </a:rPr>
              <a:t>GROUP 1</a:t>
            </a:r>
            <a:endParaRPr lang="vi-VN" sz="3600" b="1">
              <a:solidFill>
                <a:schemeClr val="bg1"/>
              </a:solidFill>
              <a:latin typeface="Klavika Bold" panose="02000806040000020004" pitchFamily="50" charset="0"/>
              <a:cs typeface="Kartika" panose="020205030304040602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E2BC87-7683-4AC1-9891-DA91B69A3C9C}"/>
              </a:ext>
            </a:extLst>
          </p:cNvPr>
          <p:cNvSpPr txBox="1"/>
          <p:nvPr/>
        </p:nvSpPr>
        <p:spPr>
          <a:xfrm>
            <a:off x="3365988" y="1015431"/>
            <a:ext cx="5460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FD684E3-6D86-48FA-B0D7-00D0CFDFD9F2}"/>
              </a:ext>
            </a:extLst>
          </p:cNvPr>
          <p:cNvSpPr/>
          <p:nvPr/>
        </p:nvSpPr>
        <p:spPr>
          <a:xfrm>
            <a:off x="3911600" y="4960809"/>
            <a:ext cx="4368800" cy="6463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>
                <a:solidFill>
                  <a:schemeClr val="tx1"/>
                </a:solidFill>
              </a:rPr>
              <a:t>•••••••••••••••••••••</a:t>
            </a:r>
          </a:p>
        </p:txBody>
      </p:sp>
      <p:sp>
        <p:nvSpPr>
          <p:cNvPr id="16" name="Rectangle: Rounded Corners 15">
            <a:hlinkClick r:id="rId7" action="ppaction://hlinksldjump"/>
            <a:extLst>
              <a:ext uri="{FF2B5EF4-FFF2-40B4-BE49-F238E27FC236}">
                <a16:creationId xmlns:a16="http://schemas.microsoft.com/office/drawing/2014/main" id="{927447C6-B445-4117-8CC5-F48B2B5122C5}"/>
              </a:ext>
            </a:extLst>
          </p:cNvPr>
          <p:cNvSpPr/>
          <p:nvPr/>
        </p:nvSpPr>
        <p:spPr>
          <a:xfrm>
            <a:off x="3911600" y="5747822"/>
            <a:ext cx="4368800" cy="64633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Đăng nhập</a:t>
            </a:r>
            <a:endParaRPr lang="vi-VN" sz="28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9F86F5-86A9-4146-93AC-914000618682}"/>
              </a:ext>
            </a:extLst>
          </p:cNvPr>
          <p:cNvSpPr txBox="1"/>
          <p:nvPr/>
        </p:nvSpPr>
        <p:spPr>
          <a:xfrm>
            <a:off x="4931351" y="4610144"/>
            <a:ext cx="2250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Nhập mật khẩu của bạn</a:t>
            </a:r>
            <a:endParaRPr lang="vi-VN" sz="1400" b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7498F6-BD4E-452A-AAE6-2D9BDC2AD75A}"/>
              </a:ext>
            </a:extLst>
          </p:cNvPr>
          <p:cNvSpPr txBox="1"/>
          <p:nvPr/>
        </p:nvSpPr>
        <p:spPr>
          <a:xfrm>
            <a:off x="5232399" y="3757703"/>
            <a:ext cx="172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Nguyễn Văn Mèo</a:t>
            </a:r>
            <a:endParaRPr lang="vi-VN" sz="2400" b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9F3CD4-6BBC-4F12-A6D5-3812D2599939}"/>
              </a:ext>
            </a:extLst>
          </p:cNvPr>
          <p:cNvSpPr txBox="1"/>
          <p:nvPr/>
        </p:nvSpPr>
        <p:spPr>
          <a:xfrm>
            <a:off x="12987567" y="4203252"/>
            <a:ext cx="172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Nguyễn Thị Mèo</a:t>
            </a:r>
            <a:endParaRPr lang="vi-VN" sz="2400" b="1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7111B8-D074-41EA-8543-8F3AC00001B6}"/>
              </a:ext>
            </a:extLst>
          </p:cNvPr>
          <p:cNvSpPr txBox="1"/>
          <p:nvPr/>
        </p:nvSpPr>
        <p:spPr>
          <a:xfrm>
            <a:off x="15690083" y="4203252"/>
            <a:ext cx="1949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Nguyễn Trần Trung Mèo</a:t>
            </a:r>
            <a:endParaRPr lang="vi-VN" sz="2400" b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D8722D-5746-436C-B2FF-B367F615AFB6}"/>
              </a:ext>
            </a:extLst>
          </p:cNvPr>
          <p:cNvSpPr txBox="1"/>
          <p:nvPr/>
        </p:nvSpPr>
        <p:spPr>
          <a:xfrm>
            <a:off x="18614849" y="4129812"/>
            <a:ext cx="172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Nguyễn Đỗ Khánh Mèo</a:t>
            </a:r>
            <a:endParaRPr lang="vi-VN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95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054F59-E4A2-4027-9EFD-871A186656FD}"/>
              </a:ext>
            </a:extLst>
          </p:cNvPr>
          <p:cNvSpPr/>
          <p:nvPr/>
        </p:nvSpPr>
        <p:spPr>
          <a:xfrm>
            <a:off x="0" y="0"/>
            <a:ext cx="12203795" cy="6858000"/>
          </a:xfrm>
          <a:prstGeom prst="rect">
            <a:avLst/>
          </a:prstGeom>
          <a:solidFill>
            <a:srgbClr val="2A6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69F40BA7-35B3-4051-8D76-D25CB6C71A3A}"/>
              </a:ext>
            </a:extLst>
          </p:cNvPr>
          <p:cNvSpPr txBox="1"/>
          <p:nvPr/>
        </p:nvSpPr>
        <p:spPr>
          <a:xfrm>
            <a:off x="231530" y="206689"/>
            <a:ext cx="2010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Klavika Bold" panose="02000806040000020004" pitchFamily="50" charset="0"/>
                <a:cs typeface="Kartika" panose="02020503030404060203" pitchFamily="18" charset="0"/>
              </a:rPr>
              <a:t>GROUP 1</a:t>
            </a:r>
            <a:endParaRPr lang="vi-VN" sz="3600" b="1">
              <a:solidFill>
                <a:schemeClr val="bg1"/>
              </a:solidFill>
              <a:latin typeface="Klavika Bold" panose="02000806040000020004" pitchFamily="50" charset="0"/>
              <a:cs typeface="Kartika" panose="020205030304040602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E2BC87-7683-4AC1-9891-DA91B69A3C9C}"/>
              </a:ext>
            </a:extLst>
          </p:cNvPr>
          <p:cNvSpPr txBox="1"/>
          <p:nvPr/>
        </p:nvSpPr>
        <p:spPr>
          <a:xfrm>
            <a:off x="3365988" y="1015431"/>
            <a:ext cx="5460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hlinkClick r:id="rId3" action="ppaction://hlinksldjump"/>
            <a:extLst>
              <a:ext uri="{FF2B5EF4-FFF2-40B4-BE49-F238E27FC236}">
                <a16:creationId xmlns:a16="http://schemas.microsoft.com/office/drawing/2014/main" id="{927447C6-B445-4117-8CC5-F48B2B5122C5}"/>
              </a:ext>
            </a:extLst>
          </p:cNvPr>
          <p:cNvSpPr/>
          <p:nvPr/>
        </p:nvSpPr>
        <p:spPr>
          <a:xfrm>
            <a:off x="3911600" y="5747822"/>
            <a:ext cx="4368800" cy="64633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Đăng nhập</a:t>
            </a:r>
            <a:endParaRPr lang="vi-VN" sz="28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9F86F5-86A9-4146-93AC-914000618682}"/>
              </a:ext>
            </a:extLst>
          </p:cNvPr>
          <p:cNvSpPr txBox="1"/>
          <p:nvPr/>
        </p:nvSpPr>
        <p:spPr>
          <a:xfrm>
            <a:off x="4931351" y="4610144"/>
            <a:ext cx="2250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Nhập mật khẩu của bạn</a:t>
            </a:r>
            <a:endParaRPr lang="vi-VN" sz="1400" b="1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hlinkClick r:id="rId4" action="ppaction://hlinksldjump"/>
            <a:extLst>
              <a:ext uri="{FF2B5EF4-FFF2-40B4-BE49-F238E27FC236}">
                <a16:creationId xmlns:a16="http://schemas.microsoft.com/office/drawing/2014/main" id="{B6178071-8010-42AE-97B4-73CA70DDAE7D}"/>
              </a:ext>
            </a:extLst>
          </p:cNvPr>
          <p:cNvSpPr/>
          <p:nvPr/>
        </p:nvSpPr>
        <p:spPr>
          <a:xfrm>
            <a:off x="12306974" y="2587913"/>
            <a:ext cx="2171700" cy="2022231"/>
          </a:xfrm>
          <a:prstGeom prst="roundRect">
            <a:avLst>
              <a:gd name="adj" fmla="val 6574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2BDB341-EC1B-4F98-8F0F-04714D50AF72}"/>
              </a:ext>
            </a:extLst>
          </p:cNvPr>
          <p:cNvSpPr/>
          <p:nvPr/>
        </p:nvSpPr>
        <p:spPr>
          <a:xfrm>
            <a:off x="4970750" y="1707936"/>
            <a:ext cx="2171700" cy="2022231"/>
          </a:xfrm>
          <a:prstGeom prst="roundRect">
            <a:avLst>
              <a:gd name="adj" fmla="val 6574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7401BA7-8E97-4D63-9DCB-06BB2657648A}"/>
              </a:ext>
            </a:extLst>
          </p:cNvPr>
          <p:cNvSpPr/>
          <p:nvPr/>
        </p:nvSpPr>
        <p:spPr>
          <a:xfrm>
            <a:off x="14715856" y="2766900"/>
            <a:ext cx="2171700" cy="2022231"/>
          </a:xfrm>
          <a:prstGeom prst="roundRect">
            <a:avLst>
              <a:gd name="adj" fmla="val 4959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268E7C6-49B0-47F1-AE1D-93E7E2B5D14D}"/>
              </a:ext>
            </a:extLst>
          </p:cNvPr>
          <p:cNvSpPr/>
          <p:nvPr/>
        </p:nvSpPr>
        <p:spPr>
          <a:xfrm>
            <a:off x="17150277" y="2700912"/>
            <a:ext cx="2171700" cy="2022231"/>
          </a:xfrm>
          <a:prstGeom prst="roundRect">
            <a:avLst>
              <a:gd name="adj" fmla="val 5766"/>
            </a:avLst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F735C0-6C32-4947-8600-CA3D764F171F}"/>
              </a:ext>
            </a:extLst>
          </p:cNvPr>
          <p:cNvSpPr txBox="1"/>
          <p:nvPr/>
        </p:nvSpPr>
        <p:spPr>
          <a:xfrm>
            <a:off x="5244195" y="3775110"/>
            <a:ext cx="172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Nguyễn Thị Mèo</a:t>
            </a:r>
            <a:endParaRPr lang="vi-VN" sz="2400" b="1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6E33EA-1A17-4892-987A-466E9214A5C8}"/>
              </a:ext>
            </a:extLst>
          </p:cNvPr>
          <p:cNvSpPr txBox="1"/>
          <p:nvPr/>
        </p:nvSpPr>
        <p:spPr>
          <a:xfrm>
            <a:off x="12610882" y="4665701"/>
            <a:ext cx="172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Nguyễn Văn Mèo</a:t>
            </a:r>
            <a:endParaRPr lang="vi-VN" sz="2400" b="1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09F1E7-BF19-4C64-BAC1-3B1512A509DD}"/>
              </a:ext>
            </a:extLst>
          </p:cNvPr>
          <p:cNvSpPr txBox="1"/>
          <p:nvPr/>
        </p:nvSpPr>
        <p:spPr>
          <a:xfrm>
            <a:off x="14890671" y="4868475"/>
            <a:ext cx="1949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Nguyễn Trần Trung Mèo</a:t>
            </a:r>
            <a:endParaRPr lang="vi-VN" sz="2400" b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AD9C6C-0F6D-46AC-B7A5-857FD761040F}"/>
              </a:ext>
            </a:extLst>
          </p:cNvPr>
          <p:cNvSpPr txBox="1"/>
          <p:nvPr/>
        </p:nvSpPr>
        <p:spPr>
          <a:xfrm>
            <a:off x="17392710" y="4868475"/>
            <a:ext cx="172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Nguyễn Đỗ Khánh Mèo</a:t>
            </a:r>
            <a:endParaRPr lang="vi-VN" sz="2400" b="1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5451DC-AA1B-4C54-99A0-907B53A541BC}"/>
              </a:ext>
            </a:extLst>
          </p:cNvPr>
          <p:cNvSpPr/>
          <p:nvPr/>
        </p:nvSpPr>
        <p:spPr>
          <a:xfrm>
            <a:off x="3911600" y="4960809"/>
            <a:ext cx="4368800" cy="6463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>
                <a:solidFill>
                  <a:schemeClr val="tx1"/>
                </a:solidFill>
              </a:rPr>
              <a:t>•••••••••••••••••••••</a:t>
            </a:r>
          </a:p>
        </p:txBody>
      </p:sp>
    </p:spTree>
    <p:extLst>
      <p:ext uri="{BB962C8B-B14F-4D97-AF65-F5344CB8AC3E}">
        <p14:creationId xmlns:p14="http://schemas.microsoft.com/office/powerpoint/2010/main" val="212718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054F59-E4A2-4027-9EFD-871A186656FD}"/>
              </a:ext>
            </a:extLst>
          </p:cNvPr>
          <p:cNvSpPr/>
          <p:nvPr/>
        </p:nvSpPr>
        <p:spPr>
          <a:xfrm>
            <a:off x="0" y="0"/>
            <a:ext cx="12203795" cy="6858000"/>
          </a:xfrm>
          <a:prstGeom prst="rect">
            <a:avLst/>
          </a:prstGeom>
          <a:solidFill>
            <a:srgbClr val="2A6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69F40BA7-35B3-4051-8D76-D25CB6C71A3A}"/>
              </a:ext>
            </a:extLst>
          </p:cNvPr>
          <p:cNvSpPr txBox="1"/>
          <p:nvPr/>
        </p:nvSpPr>
        <p:spPr>
          <a:xfrm>
            <a:off x="231530" y="206689"/>
            <a:ext cx="2010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Klavika Bold" panose="02000806040000020004" pitchFamily="50" charset="0"/>
                <a:cs typeface="Kartika" panose="02020503030404060203" pitchFamily="18" charset="0"/>
              </a:rPr>
              <a:t>GROUP 1</a:t>
            </a:r>
            <a:endParaRPr lang="vi-VN" sz="3600" b="1">
              <a:solidFill>
                <a:schemeClr val="bg1"/>
              </a:solidFill>
              <a:latin typeface="Klavika Bold" panose="02000806040000020004" pitchFamily="50" charset="0"/>
              <a:cs typeface="Kartika" panose="020205030304040602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E2BC87-7683-4AC1-9891-DA91B69A3C9C}"/>
              </a:ext>
            </a:extLst>
          </p:cNvPr>
          <p:cNvSpPr txBox="1"/>
          <p:nvPr/>
        </p:nvSpPr>
        <p:spPr>
          <a:xfrm>
            <a:off x="3365988" y="1015431"/>
            <a:ext cx="5460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hlinkClick r:id="rId3" action="ppaction://hlinksldjump"/>
            <a:extLst>
              <a:ext uri="{FF2B5EF4-FFF2-40B4-BE49-F238E27FC236}">
                <a16:creationId xmlns:a16="http://schemas.microsoft.com/office/drawing/2014/main" id="{927447C6-B445-4117-8CC5-F48B2B5122C5}"/>
              </a:ext>
            </a:extLst>
          </p:cNvPr>
          <p:cNvSpPr/>
          <p:nvPr/>
        </p:nvSpPr>
        <p:spPr>
          <a:xfrm>
            <a:off x="3911600" y="5747822"/>
            <a:ext cx="4368800" cy="64633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Đăng nhập</a:t>
            </a:r>
            <a:endParaRPr lang="vi-VN" sz="28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9F86F5-86A9-4146-93AC-914000618682}"/>
              </a:ext>
            </a:extLst>
          </p:cNvPr>
          <p:cNvSpPr txBox="1"/>
          <p:nvPr/>
        </p:nvSpPr>
        <p:spPr>
          <a:xfrm>
            <a:off x="4931351" y="4610144"/>
            <a:ext cx="2250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Nhập mật khẩu của bạn</a:t>
            </a:r>
            <a:endParaRPr lang="vi-VN" sz="1400" b="1">
              <a:solidFill>
                <a:schemeClr val="bg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ECEC12D-3F50-4A0D-8A19-9369A937BBBE}"/>
              </a:ext>
            </a:extLst>
          </p:cNvPr>
          <p:cNvSpPr/>
          <p:nvPr/>
        </p:nvSpPr>
        <p:spPr>
          <a:xfrm>
            <a:off x="13150693" y="2895690"/>
            <a:ext cx="2171700" cy="2022231"/>
          </a:xfrm>
          <a:prstGeom prst="roundRect">
            <a:avLst>
              <a:gd name="adj" fmla="val 6574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AF08B51-5B21-4C8D-AD8D-19D5016EAC34}"/>
              </a:ext>
            </a:extLst>
          </p:cNvPr>
          <p:cNvSpPr/>
          <p:nvPr/>
        </p:nvSpPr>
        <p:spPr>
          <a:xfrm>
            <a:off x="16037501" y="2895690"/>
            <a:ext cx="2171700" cy="2022231"/>
          </a:xfrm>
          <a:prstGeom prst="roundRect">
            <a:avLst>
              <a:gd name="adj" fmla="val 6574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7233668-2D2C-46AB-9534-2DD1797ED2A2}"/>
              </a:ext>
            </a:extLst>
          </p:cNvPr>
          <p:cNvSpPr/>
          <p:nvPr/>
        </p:nvSpPr>
        <p:spPr>
          <a:xfrm>
            <a:off x="5021945" y="1724750"/>
            <a:ext cx="2171700" cy="2022231"/>
          </a:xfrm>
          <a:prstGeom prst="roundRect">
            <a:avLst>
              <a:gd name="adj" fmla="val 4959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E4D94E8-681E-4CEC-99DA-5FDFA2593D8C}"/>
              </a:ext>
            </a:extLst>
          </p:cNvPr>
          <p:cNvSpPr/>
          <p:nvPr/>
        </p:nvSpPr>
        <p:spPr>
          <a:xfrm>
            <a:off x="21811117" y="2895690"/>
            <a:ext cx="2171700" cy="2022231"/>
          </a:xfrm>
          <a:prstGeom prst="roundRect">
            <a:avLst>
              <a:gd name="adj" fmla="val 5766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D95799-48D3-4730-A77A-B8059B083B00}"/>
              </a:ext>
            </a:extLst>
          </p:cNvPr>
          <p:cNvSpPr txBox="1"/>
          <p:nvPr/>
        </p:nvSpPr>
        <p:spPr>
          <a:xfrm>
            <a:off x="5121274" y="3757703"/>
            <a:ext cx="1949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Nguyễn Trần Trung Mèo</a:t>
            </a:r>
            <a:endParaRPr lang="vi-VN" sz="2400" b="1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69AACD-05A0-47B2-BAA6-CFA28795E5F1}"/>
              </a:ext>
            </a:extLst>
          </p:cNvPr>
          <p:cNvSpPr txBox="1"/>
          <p:nvPr/>
        </p:nvSpPr>
        <p:spPr>
          <a:xfrm>
            <a:off x="16259751" y="4987474"/>
            <a:ext cx="172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Nguyễn Thị Mèo</a:t>
            </a:r>
            <a:endParaRPr lang="vi-VN" sz="2400" b="1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3F8EC0-8D77-4A26-A78C-AE35E72A9835}"/>
              </a:ext>
            </a:extLst>
          </p:cNvPr>
          <p:cNvSpPr txBox="1"/>
          <p:nvPr/>
        </p:nvSpPr>
        <p:spPr>
          <a:xfrm>
            <a:off x="13390773" y="4987474"/>
            <a:ext cx="172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Nguyễn Văn Mèo</a:t>
            </a:r>
            <a:endParaRPr lang="vi-VN" sz="2400" b="1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4D2100-4740-413D-8A8C-0506416C1194}"/>
              </a:ext>
            </a:extLst>
          </p:cNvPr>
          <p:cNvSpPr txBox="1"/>
          <p:nvPr/>
        </p:nvSpPr>
        <p:spPr>
          <a:xfrm>
            <a:off x="22033367" y="4995283"/>
            <a:ext cx="172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Nguyễn Đỗ Khánh Mèo</a:t>
            </a:r>
            <a:endParaRPr lang="vi-VN" sz="2400" b="1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ABB356A-52E6-4166-BF24-6F24F4C31BDA}"/>
              </a:ext>
            </a:extLst>
          </p:cNvPr>
          <p:cNvSpPr/>
          <p:nvPr/>
        </p:nvSpPr>
        <p:spPr>
          <a:xfrm>
            <a:off x="3911600" y="4960809"/>
            <a:ext cx="4368800" cy="6463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>
                <a:solidFill>
                  <a:schemeClr val="tx1"/>
                </a:solidFill>
              </a:rPr>
              <a:t>•••••••••••••••••••••</a:t>
            </a:r>
          </a:p>
        </p:txBody>
      </p:sp>
    </p:spTree>
    <p:extLst>
      <p:ext uri="{BB962C8B-B14F-4D97-AF65-F5344CB8AC3E}">
        <p14:creationId xmlns:p14="http://schemas.microsoft.com/office/powerpoint/2010/main" val="1254717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054F59-E4A2-4027-9EFD-871A186656FD}"/>
              </a:ext>
            </a:extLst>
          </p:cNvPr>
          <p:cNvSpPr/>
          <p:nvPr/>
        </p:nvSpPr>
        <p:spPr>
          <a:xfrm>
            <a:off x="0" y="0"/>
            <a:ext cx="12203795" cy="6858000"/>
          </a:xfrm>
          <a:prstGeom prst="rect">
            <a:avLst/>
          </a:prstGeom>
          <a:solidFill>
            <a:srgbClr val="2A6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>
            <a:hlinkClick r:id="rId2" action="ppaction://hlinksldjump"/>
            <a:extLst>
              <a:ext uri="{FF2B5EF4-FFF2-40B4-BE49-F238E27FC236}">
                <a16:creationId xmlns:a16="http://schemas.microsoft.com/office/drawing/2014/main" id="{69F40BA7-35B3-4051-8D76-D25CB6C71A3A}"/>
              </a:ext>
            </a:extLst>
          </p:cNvPr>
          <p:cNvSpPr txBox="1"/>
          <p:nvPr/>
        </p:nvSpPr>
        <p:spPr>
          <a:xfrm>
            <a:off x="231530" y="206689"/>
            <a:ext cx="2010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Klavika Bold" panose="02000806040000020004" pitchFamily="50" charset="0"/>
                <a:cs typeface="Kartika" panose="02020503030404060203" pitchFamily="18" charset="0"/>
              </a:rPr>
              <a:t>GROUP 1</a:t>
            </a:r>
            <a:endParaRPr lang="vi-VN" sz="3600" b="1">
              <a:solidFill>
                <a:schemeClr val="bg1"/>
              </a:solidFill>
              <a:latin typeface="Klavika Bold" panose="02000806040000020004" pitchFamily="50" charset="0"/>
              <a:cs typeface="Kartika" panose="020205030304040602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E2BC87-7683-4AC1-9891-DA91B69A3C9C}"/>
              </a:ext>
            </a:extLst>
          </p:cNvPr>
          <p:cNvSpPr txBox="1"/>
          <p:nvPr/>
        </p:nvSpPr>
        <p:spPr>
          <a:xfrm>
            <a:off x="3365988" y="1015431"/>
            <a:ext cx="5460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sz="3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hlinkClick r:id="rId3" action="ppaction://hlinksldjump"/>
            <a:extLst>
              <a:ext uri="{FF2B5EF4-FFF2-40B4-BE49-F238E27FC236}">
                <a16:creationId xmlns:a16="http://schemas.microsoft.com/office/drawing/2014/main" id="{927447C6-B445-4117-8CC5-F48B2B5122C5}"/>
              </a:ext>
            </a:extLst>
          </p:cNvPr>
          <p:cNvSpPr/>
          <p:nvPr/>
        </p:nvSpPr>
        <p:spPr>
          <a:xfrm>
            <a:off x="3911600" y="5747822"/>
            <a:ext cx="4368800" cy="64633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Đăng nhập</a:t>
            </a:r>
            <a:endParaRPr lang="vi-VN" sz="28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9F86F5-86A9-4146-93AC-914000618682}"/>
              </a:ext>
            </a:extLst>
          </p:cNvPr>
          <p:cNvSpPr txBox="1"/>
          <p:nvPr/>
        </p:nvSpPr>
        <p:spPr>
          <a:xfrm>
            <a:off x="4931351" y="4610144"/>
            <a:ext cx="2250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Nhập mật khẩu của bạn</a:t>
            </a:r>
            <a:endParaRPr lang="vi-VN" sz="1400" b="1">
              <a:solidFill>
                <a:schemeClr val="bg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ECEC12D-3F50-4A0D-8A19-9369A937BBBE}"/>
              </a:ext>
            </a:extLst>
          </p:cNvPr>
          <p:cNvSpPr/>
          <p:nvPr/>
        </p:nvSpPr>
        <p:spPr>
          <a:xfrm>
            <a:off x="13150693" y="2895690"/>
            <a:ext cx="2171700" cy="2022231"/>
          </a:xfrm>
          <a:prstGeom prst="roundRect">
            <a:avLst>
              <a:gd name="adj" fmla="val 6574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AF08B51-5B21-4C8D-AD8D-19D5016EAC34}"/>
              </a:ext>
            </a:extLst>
          </p:cNvPr>
          <p:cNvSpPr/>
          <p:nvPr/>
        </p:nvSpPr>
        <p:spPr>
          <a:xfrm>
            <a:off x="16037501" y="2895690"/>
            <a:ext cx="2171700" cy="2022231"/>
          </a:xfrm>
          <a:prstGeom prst="roundRect">
            <a:avLst>
              <a:gd name="adj" fmla="val 6574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7233668-2D2C-46AB-9534-2DD1797ED2A2}"/>
              </a:ext>
            </a:extLst>
          </p:cNvPr>
          <p:cNvSpPr/>
          <p:nvPr/>
        </p:nvSpPr>
        <p:spPr>
          <a:xfrm>
            <a:off x="18719889" y="2895780"/>
            <a:ext cx="2171700" cy="2022231"/>
          </a:xfrm>
          <a:prstGeom prst="roundRect">
            <a:avLst>
              <a:gd name="adj" fmla="val 4959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E4D94E8-681E-4CEC-99DA-5FDFA2593D8C}"/>
              </a:ext>
            </a:extLst>
          </p:cNvPr>
          <p:cNvSpPr/>
          <p:nvPr/>
        </p:nvSpPr>
        <p:spPr>
          <a:xfrm>
            <a:off x="4931351" y="1661762"/>
            <a:ext cx="2171700" cy="2022231"/>
          </a:xfrm>
          <a:prstGeom prst="roundRect">
            <a:avLst>
              <a:gd name="adj" fmla="val 5766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D95799-48D3-4730-A77A-B8059B083B00}"/>
              </a:ext>
            </a:extLst>
          </p:cNvPr>
          <p:cNvSpPr txBox="1"/>
          <p:nvPr/>
        </p:nvSpPr>
        <p:spPr>
          <a:xfrm>
            <a:off x="18819218" y="4928733"/>
            <a:ext cx="1949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Nguyễn Trần Trung Mèo</a:t>
            </a:r>
            <a:endParaRPr lang="vi-VN" sz="2400" b="1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69AACD-05A0-47B2-BAA6-CFA28795E5F1}"/>
              </a:ext>
            </a:extLst>
          </p:cNvPr>
          <p:cNvSpPr txBox="1"/>
          <p:nvPr/>
        </p:nvSpPr>
        <p:spPr>
          <a:xfrm>
            <a:off x="16259751" y="4987474"/>
            <a:ext cx="172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Nguyễn Thị Mèo</a:t>
            </a:r>
            <a:endParaRPr lang="vi-VN" sz="2400" b="1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3F8EC0-8D77-4A26-A78C-AE35E72A9835}"/>
              </a:ext>
            </a:extLst>
          </p:cNvPr>
          <p:cNvSpPr txBox="1"/>
          <p:nvPr/>
        </p:nvSpPr>
        <p:spPr>
          <a:xfrm>
            <a:off x="13390773" y="4987474"/>
            <a:ext cx="172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Nguyễn Văn Mèo</a:t>
            </a:r>
            <a:endParaRPr lang="vi-VN" sz="2400" b="1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4D2100-4740-413D-8A8C-0506416C1194}"/>
              </a:ext>
            </a:extLst>
          </p:cNvPr>
          <p:cNvSpPr txBox="1"/>
          <p:nvPr/>
        </p:nvSpPr>
        <p:spPr>
          <a:xfrm>
            <a:off x="5153601" y="3761355"/>
            <a:ext cx="172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Nguyễn Đỗ Khánh Mèo</a:t>
            </a:r>
            <a:endParaRPr lang="vi-VN" sz="2400" b="1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609876F-295B-41A3-A6F2-35141E70B07C}"/>
              </a:ext>
            </a:extLst>
          </p:cNvPr>
          <p:cNvSpPr/>
          <p:nvPr/>
        </p:nvSpPr>
        <p:spPr>
          <a:xfrm>
            <a:off x="3911600" y="4960809"/>
            <a:ext cx="4368800" cy="6463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>
                <a:solidFill>
                  <a:schemeClr val="tx1"/>
                </a:solidFill>
              </a:rPr>
              <a:t>•••••••••••••••••••••</a:t>
            </a:r>
          </a:p>
        </p:txBody>
      </p:sp>
    </p:spTree>
    <p:extLst>
      <p:ext uri="{BB962C8B-B14F-4D97-AF65-F5344CB8AC3E}">
        <p14:creationId xmlns:p14="http://schemas.microsoft.com/office/powerpoint/2010/main" val="1008257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àn làm việc">
            <a:extLst>
              <a:ext uri="{FF2B5EF4-FFF2-40B4-BE49-F238E27FC236}">
                <a16:creationId xmlns:a16="http://schemas.microsoft.com/office/drawing/2014/main" id="{D65FC964-6673-447B-89E6-FC8D5BD98E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8A707C-FE9E-4399-A4F9-D8C742AD3B81}"/>
              </a:ext>
            </a:extLst>
          </p:cNvPr>
          <p:cNvSpPr/>
          <p:nvPr/>
        </p:nvSpPr>
        <p:spPr>
          <a:xfrm>
            <a:off x="0" y="-655454"/>
            <a:ext cx="12192000" cy="655454"/>
          </a:xfrm>
          <a:prstGeom prst="rect">
            <a:avLst/>
          </a:prstGeom>
          <a:solidFill>
            <a:srgbClr val="24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6C88BC"/>
              </a:solidFill>
            </a:endParaRPr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924E7D49-C99B-4074-88FC-A8D111A0BEE3}"/>
              </a:ext>
            </a:extLst>
          </p:cNvPr>
          <p:cNvSpPr txBox="1"/>
          <p:nvPr/>
        </p:nvSpPr>
        <p:spPr>
          <a:xfrm>
            <a:off x="-158045" y="-605637"/>
            <a:ext cx="2010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Klavika Bold" panose="02000806040000020004" pitchFamily="50" charset="0"/>
                <a:cs typeface="Kartika" panose="02020503030404060203" pitchFamily="18" charset="0"/>
              </a:rPr>
              <a:t>GROUP 1</a:t>
            </a:r>
            <a:endParaRPr lang="vi-VN" sz="2800" b="1">
              <a:solidFill>
                <a:schemeClr val="bg1"/>
              </a:solidFill>
              <a:latin typeface="Klavika Bold" panose="02000806040000020004" pitchFamily="50" charset="0"/>
              <a:cs typeface="Kartika" panose="02020503030404060203" pitchFamily="18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8B7A83-0756-47BC-81EC-91ADCE40648C}"/>
              </a:ext>
            </a:extLst>
          </p:cNvPr>
          <p:cNvCxnSpPr>
            <a:cxnSpLocks/>
          </p:cNvCxnSpPr>
          <p:nvPr/>
        </p:nvCxnSpPr>
        <p:spPr>
          <a:xfrm>
            <a:off x="5757965" y="-30601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879BEF1D-7BA5-4592-B983-0CC89541CA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622" b="83155" l="36954" r="70413">
                        <a14:foregroundMark x1="52913" y1="82222" x2="52913" y2="82222"/>
                        <a14:foregroundMark x1="69903" y1="69444" x2="69903" y2="69444"/>
                        <a14:foregroundMark x1="52913" y1="56111" x2="54369" y2="69444"/>
                        <a14:foregroundMark x1="56311" y1="60000" x2="57767" y2="67222"/>
                        <a14:foregroundMark x1="51942" y1="46667" x2="51942" y2="46667"/>
                        <a14:foregroundMark x1="53883" y1="78333" x2="53883" y2="7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2" t="37555" r="25404" b="11778"/>
          <a:stretch/>
        </p:blipFill>
        <p:spPr>
          <a:xfrm>
            <a:off x="5851041" y="-605637"/>
            <a:ext cx="468338" cy="495757"/>
          </a:xfrm>
          <a:prstGeom prst="rect">
            <a:avLst/>
          </a:prstGeom>
        </p:spPr>
      </p:pic>
      <p:pic>
        <p:nvPicPr>
          <p:cNvPr id="27" name="Picture 26" descr="A picture containing text, screenshot, clipart&#10;&#10;Description automatically generated">
            <a:extLst>
              <a:ext uri="{FF2B5EF4-FFF2-40B4-BE49-F238E27FC236}">
                <a16:creationId xmlns:a16="http://schemas.microsoft.com/office/drawing/2014/main" id="{BB830D84-C7A7-4101-B756-893E4CB5EE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4444" y1="55556" x2="54444" y2="55556"/>
                        <a14:foregroundMark x1="55000" y1="49444" x2="60000" y2="58889"/>
                        <a14:foregroundMark x1="32778" y1="61111" x2="32778" y2="61111"/>
                        <a14:backgroundMark x1="20556" y1="16111" x2="63889" y2="28889"/>
                        <a14:backgroundMark x1="66111" y1="14444" x2="89444" y2="44444"/>
                        <a14:backgroundMark x1="61111" y1="23333" x2="42222" y2="32222"/>
                        <a14:backgroundMark x1="77222" y1="15000" x2="93889" y2="18333"/>
                        <a14:backgroundMark x1="38333" y1="20000" x2="18889" y2="36111"/>
                        <a14:backgroundMark x1="21667" y1="21667" x2="16667" y2="40000"/>
                        <a14:backgroundMark x1="35556" y1="23889" x2="47222" y2="41111"/>
                        <a14:backgroundMark x1="58333" y1="25000" x2="73333" y2="35000"/>
                        <a14:backgroundMark x1="78333" y1="25000" x2="82222" y2="36667"/>
                        <a14:backgroundMark x1="72222" y1="20000" x2="28333" y2="2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52" t="39955" r="25385" b="14916"/>
          <a:stretch/>
        </p:blipFill>
        <p:spPr>
          <a:xfrm>
            <a:off x="5192523" y="-581967"/>
            <a:ext cx="468338" cy="441575"/>
          </a:xfrm>
          <a:prstGeom prst="rect">
            <a:avLst/>
          </a:prstGeom>
        </p:spPr>
      </p:pic>
      <p:pic>
        <p:nvPicPr>
          <p:cNvPr id="29" name="Picture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8058E91-8A04-4D34-9E58-F0A402B389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500" b="92056" l="21500" r="91278">
                        <a14:backgroundMark x1="35556" y1="46111" x2="26111" y2="6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14" t="22730" r="8497" b="11382"/>
          <a:stretch/>
        </p:blipFill>
        <p:spPr>
          <a:xfrm>
            <a:off x="6509559" y="-686174"/>
            <a:ext cx="575441" cy="576294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AA68B1-6BE6-4E53-A982-3F372244723D}"/>
              </a:ext>
            </a:extLst>
          </p:cNvPr>
          <p:cNvSpPr/>
          <p:nvPr/>
        </p:nvSpPr>
        <p:spPr>
          <a:xfrm>
            <a:off x="9201151" y="-551084"/>
            <a:ext cx="2828924" cy="468667"/>
          </a:xfrm>
          <a:prstGeom prst="roundRect">
            <a:avLst>
              <a:gd name="adj" fmla="val 50000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6" name="Picture 35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820749C3-81E6-419F-9E27-AEA742E5DD3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917" b="93657" l="6889" r="62000">
                        <a14:backgroundMark x1="22778" y1="72222" x2="22778" y2="72222"/>
                        <a14:backgroundMark x1="31667" y1="61574" x2="31667" y2="61574"/>
                        <a14:backgroundMark x1="35556" y1="61111" x2="34444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41204" r="42222" b="15277"/>
          <a:stretch/>
        </p:blipFill>
        <p:spPr>
          <a:xfrm>
            <a:off x="11546681" y="-533346"/>
            <a:ext cx="376238" cy="411237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509B0AD-B5ED-4934-A2DE-0A1E2F89B7D7}"/>
              </a:ext>
            </a:extLst>
          </p:cNvPr>
          <p:cNvSpPr/>
          <p:nvPr/>
        </p:nvSpPr>
        <p:spPr>
          <a:xfrm>
            <a:off x="5091636" y="-66675"/>
            <a:ext cx="670112" cy="66675"/>
          </a:xfrm>
          <a:prstGeom prst="roundRect">
            <a:avLst>
              <a:gd name="adj" fmla="val 50000"/>
            </a:avLst>
          </a:prstGeom>
          <a:solidFill>
            <a:srgbClr val="2A6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C2ACBD-78F4-4E7C-B70F-2CFB9B36469B}"/>
              </a:ext>
            </a:extLst>
          </p:cNvPr>
          <p:cNvSpPr/>
          <p:nvPr/>
        </p:nvSpPr>
        <p:spPr>
          <a:xfrm>
            <a:off x="-11342429" y="1750432"/>
            <a:ext cx="11342429" cy="769084"/>
          </a:xfrm>
          <a:prstGeom prst="roundRect">
            <a:avLst>
              <a:gd name="adj" fmla="val 10275"/>
            </a:avLst>
          </a:prstGeom>
          <a:solidFill>
            <a:srgbClr val="3A3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ED3BA11-3492-4C2A-A3D9-CF31D965C1C6}"/>
              </a:ext>
            </a:extLst>
          </p:cNvPr>
          <p:cNvSpPr/>
          <p:nvPr/>
        </p:nvSpPr>
        <p:spPr>
          <a:xfrm>
            <a:off x="-1435510" y="1865156"/>
            <a:ext cx="1274197" cy="570271"/>
          </a:xfrm>
          <a:prstGeom prst="roundRect">
            <a:avLst/>
          </a:prstGeom>
          <a:solidFill>
            <a:srgbClr val="50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endParaRPr lang="vi-VN" sz="2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CC96997-59B0-48D0-BC26-40F736196547}"/>
              </a:ext>
            </a:extLst>
          </p:cNvPr>
          <p:cNvSpPr/>
          <p:nvPr/>
        </p:nvSpPr>
        <p:spPr>
          <a:xfrm>
            <a:off x="-79594" y="6858000"/>
            <a:ext cx="12192000" cy="238432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549E6E0-A6D2-4A90-95D1-E36F016E6FEF}"/>
              </a:ext>
            </a:extLst>
          </p:cNvPr>
          <p:cNvSpPr/>
          <p:nvPr/>
        </p:nvSpPr>
        <p:spPr>
          <a:xfrm>
            <a:off x="12192000" y="3429000"/>
            <a:ext cx="2411929" cy="3136617"/>
          </a:xfrm>
          <a:prstGeom prst="roundRect">
            <a:avLst>
              <a:gd name="adj" fmla="val 5835"/>
            </a:avLst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Rectangle: Top Corners Rounded 56">
            <a:extLst>
              <a:ext uri="{FF2B5EF4-FFF2-40B4-BE49-F238E27FC236}">
                <a16:creationId xmlns:a16="http://schemas.microsoft.com/office/drawing/2014/main" id="{28A7D983-5953-46B6-877B-548AA80DFB78}"/>
              </a:ext>
            </a:extLst>
          </p:cNvPr>
          <p:cNvSpPr/>
          <p:nvPr/>
        </p:nvSpPr>
        <p:spPr>
          <a:xfrm>
            <a:off x="12192000" y="3428999"/>
            <a:ext cx="2411929" cy="1754690"/>
          </a:xfrm>
          <a:prstGeom prst="round2SameRect">
            <a:avLst>
              <a:gd name="adj1" fmla="val 9007"/>
              <a:gd name="adj2" fmla="val 0"/>
            </a:avLst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C1E9FD4-055C-4181-938D-5BCF3ECD9510}"/>
              </a:ext>
            </a:extLst>
          </p:cNvPr>
          <p:cNvSpPr/>
          <p:nvPr/>
        </p:nvSpPr>
        <p:spPr>
          <a:xfrm>
            <a:off x="13047271" y="4845953"/>
            <a:ext cx="685801" cy="685800"/>
          </a:xfrm>
          <a:prstGeom prst="ellipse">
            <a:avLst/>
          </a:prstGeom>
          <a:solidFill>
            <a:srgbClr val="2D49DD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vi-VN" sz="6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89883CF-1890-4948-9C2D-35E67564BD90}"/>
              </a:ext>
            </a:extLst>
          </p:cNvPr>
          <p:cNvSpPr/>
          <p:nvPr/>
        </p:nvSpPr>
        <p:spPr>
          <a:xfrm>
            <a:off x="17723441" y="3428999"/>
            <a:ext cx="2411929" cy="3136617"/>
          </a:xfrm>
          <a:prstGeom prst="roundRect">
            <a:avLst>
              <a:gd name="adj" fmla="val 5835"/>
            </a:avLst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A512E5B-01AD-40DD-9CB1-6E43A19F37EF}"/>
              </a:ext>
            </a:extLst>
          </p:cNvPr>
          <p:cNvSpPr/>
          <p:nvPr/>
        </p:nvSpPr>
        <p:spPr>
          <a:xfrm>
            <a:off x="23786679" y="3428409"/>
            <a:ext cx="2411929" cy="3136617"/>
          </a:xfrm>
          <a:prstGeom prst="roundRect">
            <a:avLst>
              <a:gd name="adj" fmla="val 5835"/>
            </a:avLst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82FDCBB-1999-483B-BB1E-6C33ED343CCB}"/>
              </a:ext>
            </a:extLst>
          </p:cNvPr>
          <p:cNvSpPr/>
          <p:nvPr/>
        </p:nvSpPr>
        <p:spPr>
          <a:xfrm>
            <a:off x="28693748" y="3428408"/>
            <a:ext cx="2411929" cy="3136617"/>
          </a:xfrm>
          <a:prstGeom prst="roundRect">
            <a:avLst>
              <a:gd name="adj" fmla="val 5835"/>
            </a:avLst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815DA0A-6727-4C88-8DC0-4CF3E255DFF7}"/>
              </a:ext>
            </a:extLst>
          </p:cNvPr>
          <p:cNvSpPr txBox="1"/>
          <p:nvPr/>
        </p:nvSpPr>
        <p:spPr>
          <a:xfrm>
            <a:off x="12799250" y="5725519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9A9A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 một nội dung</a:t>
            </a:r>
            <a:endParaRPr lang="vi-VN" b="1">
              <a:solidFill>
                <a:srgbClr val="9A9A9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DE4157A-C6ED-4ABE-8300-1923B70C2C32}"/>
              </a:ext>
            </a:extLst>
          </p:cNvPr>
          <p:cNvSpPr/>
          <p:nvPr/>
        </p:nvSpPr>
        <p:spPr>
          <a:xfrm>
            <a:off x="18586504" y="3013486"/>
            <a:ext cx="685801" cy="685800"/>
          </a:xfrm>
          <a:prstGeom prst="ellipse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096360E-7CFC-4F1F-9658-17DC5DD59442}"/>
              </a:ext>
            </a:extLst>
          </p:cNvPr>
          <p:cNvSpPr/>
          <p:nvPr/>
        </p:nvSpPr>
        <p:spPr>
          <a:xfrm>
            <a:off x="24674641" y="3012438"/>
            <a:ext cx="685801" cy="685800"/>
          </a:xfrm>
          <a:prstGeom prst="ellipse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1B0858E-3CC1-4D19-B5F3-38649C1EA092}"/>
              </a:ext>
            </a:extLst>
          </p:cNvPr>
          <p:cNvSpPr/>
          <p:nvPr/>
        </p:nvSpPr>
        <p:spPr>
          <a:xfrm>
            <a:off x="29563908" y="2954395"/>
            <a:ext cx="685801" cy="685800"/>
          </a:xfrm>
          <a:prstGeom prst="ellipse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0BEFF6-6369-4511-8A47-D25E492E6931}"/>
              </a:ext>
            </a:extLst>
          </p:cNvPr>
          <p:cNvSpPr txBox="1"/>
          <p:nvPr/>
        </p:nvSpPr>
        <p:spPr>
          <a:xfrm>
            <a:off x="17768510" y="5835707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8157131-D77A-4DA3-BBCF-A6183DA5C65F}"/>
              </a:ext>
            </a:extLst>
          </p:cNvPr>
          <p:cNvSpPr txBox="1"/>
          <p:nvPr/>
        </p:nvSpPr>
        <p:spPr>
          <a:xfrm>
            <a:off x="23786679" y="5835116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BB6AF88-3187-4D33-9CA7-477605BA585B}"/>
              </a:ext>
            </a:extLst>
          </p:cNvPr>
          <p:cNvSpPr txBox="1"/>
          <p:nvPr/>
        </p:nvSpPr>
        <p:spPr>
          <a:xfrm>
            <a:off x="28716491" y="5889165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C8B166D5-9D34-4EDE-8466-3D552C59C35C}"/>
              </a:ext>
            </a:extLst>
          </p:cNvPr>
          <p:cNvSpPr/>
          <p:nvPr/>
        </p:nvSpPr>
        <p:spPr>
          <a:xfrm>
            <a:off x="35054819" y="3531804"/>
            <a:ext cx="2411929" cy="3136617"/>
          </a:xfrm>
          <a:prstGeom prst="roundRect">
            <a:avLst>
              <a:gd name="adj" fmla="val 5835"/>
            </a:avLst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D5A34CC-BE2B-4D6D-8D95-E4A65E1CA8A6}"/>
              </a:ext>
            </a:extLst>
          </p:cNvPr>
          <p:cNvSpPr/>
          <p:nvPr/>
        </p:nvSpPr>
        <p:spPr>
          <a:xfrm>
            <a:off x="35924979" y="3057791"/>
            <a:ext cx="685801" cy="685800"/>
          </a:xfrm>
          <a:prstGeom prst="ellipse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1DA51B-F825-42CA-8CF1-31296C50A326}"/>
              </a:ext>
            </a:extLst>
          </p:cNvPr>
          <p:cNvSpPr txBox="1"/>
          <p:nvPr/>
        </p:nvSpPr>
        <p:spPr>
          <a:xfrm>
            <a:off x="35070451" y="5965361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33A80E-DD73-44E0-8CD6-961C324D5E8F}"/>
              </a:ext>
            </a:extLst>
          </p:cNvPr>
          <p:cNvSpPr txBox="1"/>
          <p:nvPr/>
        </p:nvSpPr>
        <p:spPr>
          <a:xfrm>
            <a:off x="-11187760" y="1858128"/>
            <a:ext cx="4611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9A9A9E"/>
                </a:solidFill>
              </a:rPr>
              <a:t>Nội dung thuyết trình</a:t>
            </a:r>
            <a:endParaRPr lang="vi-VN" sz="2800" b="1">
              <a:solidFill>
                <a:srgbClr val="9A9A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572550"/>
      </p:ext>
    </p:extLst>
  </p:cSld>
  <p:clrMapOvr>
    <a:masterClrMapping/>
  </p:clrMapOvr>
  <p:transition spd="slow" advTm="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àn làm việc">
            <a:extLst>
              <a:ext uri="{FF2B5EF4-FFF2-40B4-BE49-F238E27FC236}">
                <a16:creationId xmlns:a16="http://schemas.microsoft.com/office/drawing/2014/main" id="{D65FC964-6673-447B-89E6-FC8D5BD98E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8A707C-FE9E-4399-A4F9-D8C742AD3B81}"/>
              </a:ext>
            </a:extLst>
          </p:cNvPr>
          <p:cNvSpPr/>
          <p:nvPr/>
        </p:nvSpPr>
        <p:spPr>
          <a:xfrm>
            <a:off x="0" y="1"/>
            <a:ext cx="12192000" cy="655454"/>
          </a:xfrm>
          <a:prstGeom prst="rect">
            <a:avLst/>
          </a:prstGeom>
          <a:solidFill>
            <a:srgbClr val="24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6C88BC"/>
              </a:solidFill>
            </a:endParaRPr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924E7D49-C99B-4074-88FC-A8D111A0BEE3}"/>
              </a:ext>
            </a:extLst>
          </p:cNvPr>
          <p:cNvSpPr txBox="1"/>
          <p:nvPr/>
        </p:nvSpPr>
        <p:spPr>
          <a:xfrm>
            <a:off x="-158045" y="49818"/>
            <a:ext cx="2010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Klavika Bold" panose="02000806040000020004" pitchFamily="50" charset="0"/>
                <a:cs typeface="Kartika" panose="02020503030404060203" pitchFamily="18" charset="0"/>
              </a:rPr>
              <a:t>GROUP 1</a:t>
            </a:r>
            <a:endParaRPr lang="vi-VN" sz="2800" b="1">
              <a:solidFill>
                <a:schemeClr val="bg1"/>
              </a:solidFill>
              <a:latin typeface="Klavika Bold" panose="02000806040000020004" pitchFamily="50" charset="0"/>
              <a:cs typeface="Kartika" panose="02020503030404060203" pitchFamily="18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8B7A83-0756-47BC-81EC-91ADCE40648C}"/>
              </a:ext>
            </a:extLst>
          </p:cNvPr>
          <p:cNvCxnSpPr>
            <a:cxnSpLocks/>
          </p:cNvCxnSpPr>
          <p:nvPr/>
        </p:nvCxnSpPr>
        <p:spPr>
          <a:xfrm>
            <a:off x="5757965" y="34943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879BEF1D-7BA5-4592-B983-0CC89541CA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622" b="83155" l="36954" r="70413">
                        <a14:foregroundMark x1="52913" y1="82222" x2="52913" y2="82222"/>
                        <a14:foregroundMark x1="69903" y1="69444" x2="69903" y2="69444"/>
                        <a14:foregroundMark x1="52913" y1="56111" x2="54369" y2="69444"/>
                        <a14:foregroundMark x1="56311" y1="60000" x2="57767" y2="67222"/>
                        <a14:foregroundMark x1="51942" y1="46667" x2="51942" y2="46667"/>
                        <a14:foregroundMark x1="53883" y1="78333" x2="53883" y2="7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72" t="37555" r="25404" b="11778"/>
          <a:stretch/>
        </p:blipFill>
        <p:spPr>
          <a:xfrm>
            <a:off x="5851041" y="49818"/>
            <a:ext cx="468338" cy="495757"/>
          </a:xfrm>
          <a:prstGeom prst="rect">
            <a:avLst/>
          </a:prstGeom>
        </p:spPr>
      </p:pic>
      <p:pic>
        <p:nvPicPr>
          <p:cNvPr id="27" name="Picture 26" descr="A picture containing text, screenshot, clipart&#10;&#10;Description automatically generated">
            <a:extLst>
              <a:ext uri="{FF2B5EF4-FFF2-40B4-BE49-F238E27FC236}">
                <a16:creationId xmlns:a16="http://schemas.microsoft.com/office/drawing/2014/main" id="{BB830D84-C7A7-4101-B756-893E4CB5EE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4444" y1="55556" x2="54444" y2="55556"/>
                        <a14:foregroundMark x1="55000" y1="49444" x2="60000" y2="58889"/>
                        <a14:foregroundMark x1="32778" y1="61111" x2="32778" y2="61111"/>
                        <a14:backgroundMark x1="20556" y1="16111" x2="63889" y2="28889"/>
                        <a14:backgroundMark x1="66111" y1="14444" x2="89444" y2="44444"/>
                        <a14:backgroundMark x1="61111" y1="23333" x2="42222" y2="32222"/>
                        <a14:backgroundMark x1="77222" y1="15000" x2="93889" y2="18333"/>
                        <a14:backgroundMark x1="38333" y1="20000" x2="18889" y2="36111"/>
                        <a14:backgroundMark x1="21667" y1="21667" x2="16667" y2="40000"/>
                        <a14:backgroundMark x1="35556" y1="23889" x2="47222" y2="41111"/>
                        <a14:backgroundMark x1="58333" y1="25000" x2="73333" y2="35000"/>
                        <a14:backgroundMark x1="78333" y1="25000" x2="82222" y2="36667"/>
                        <a14:backgroundMark x1="72222" y1="20000" x2="28333" y2="2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52" t="39955" r="25385" b="14916"/>
          <a:stretch/>
        </p:blipFill>
        <p:spPr>
          <a:xfrm>
            <a:off x="5192523" y="73488"/>
            <a:ext cx="468338" cy="441575"/>
          </a:xfrm>
          <a:prstGeom prst="rect">
            <a:avLst/>
          </a:prstGeom>
        </p:spPr>
      </p:pic>
      <p:pic>
        <p:nvPicPr>
          <p:cNvPr id="29" name="Picture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8058E91-8A04-4D34-9E58-F0A402B389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500" b="92056" l="21500" r="91278">
                        <a14:backgroundMark x1="35556" y1="46111" x2="26111" y2="6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14" t="22730" r="8497" b="11382"/>
          <a:stretch/>
        </p:blipFill>
        <p:spPr>
          <a:xfrm>
            <a:off x="6509559" y="-30719"/>
            <a:ext cx="575441" cy="576294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AA68B1-6BE6-4E53-A982-3F372244723D}"/>
              </a:ext>
            </a:extLst>
          </p:cNvPr>
          <p:cNvSpPr/>
          <p:nvPr/>
        </p:nvSpPr>
        <p:spPr>
          <a:xfrm>
            <a:off x="9201151" y="104371"/>
            <a:ext cx="2828924" cy="468667"/>
          </a:xfrm>
          <a:prstGeom prst="roundRect">
            <a:avLst>
              <a:gd name="adj" fmla="val 50000"/>
            </a:avLst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6" name="Picture 35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820749C3-81E6-419F-9E27-AEA742E5DD3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917" b="93657" l="6889" r="62000">
                        <a14:backgroundMark x1="22778" y1="72222" x2="22778" y2="72222"/>
                        <a14:backgroundMark x1="31667" y1="61574" x2="31667" y2="61574"/>
                        <a14:backgroundMark x1="35556" y1="61111" x2="34444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41204" r="42222" b="15277"/>
          <a:stretch/>
        </p:blipFill>
        <p:spPr>
          <a:xfrm>
            <a:off x="11546681" y="122109"/>
            <a:ext cx="376238" cy="411237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509B0AD-B5ED-4934-A2DE-0A1E2F89B7D7}"/>
              </a:ext>
            </a:extLst>
          </p:cNvPr>
          <p:cNvSpPr/>
          <p:nvPr/>
        </p:nvSpPr>
        <p:spPr>
          <a:xfrm>
            <a:off x="5091636" y="588780"/>
            <a:ext cx="670112" cy="66675"/>
          </a:xfrm>
          <a:prstGeom prst="roundRect">
            <a:avLst>
              <a:gd name="adj" fmla="val 50000"/>
            </a:avLst>
          </a:prstGeom>
          <a:solidFill>
            <a:srgbClr val="2A6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695D53-10CD-4795-ADE1-39A2296D1572}"/>
              </a:ext>
            </a:extLst>
          </p:cNvPr>
          <p:cNvSpPr txBox="1"/>
          <p:nvPr/>
        </p:nvSpPr>
        <p:spPr>
          <a:xfrm>
            <a:off x="344128" y="903302"/>
            <a:ext cx="6908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CHỦ ĐỀ THUYẾT TRÌNH</a:t>
            </a:r>
            <a:endParaRPr lang="vi-VN" sz="5400" b="1">
              <a:solidFill>
                <a:schemeClr val="bg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C2ACBD-78F4-4E7C-B70F-2CFB9B36469B}"/>
              </a:ext>
            </a:extLst>
          </p:cNvPr>
          <p:cNvSpPr/>
          <p:nvPr/>
        </p:nvSpPr>
        <p:spPr>
          <a:xfrm>
            <a:off x="505442" y="1826632"/>
            <a:ext cx="11342429" cy="769084"/>
          </a:xfrm>
          <a:prstGeom prst="roundRect">
            <a:avLst>
              <a:gd name="adj" fmla="val 10275"/>
            </a:avLst>
          </a:prstGeom>
          <a:solidFill>
            <a:srgbClr val="3A3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ED3BA11-3492-4C2A-A3D9-CF31D965C1C6}"/>
              </a:ext>
            </a:extLst>
          </p:cNvPr>
          <p:cNvSpPr/>
          <p:nvPr/>
        </p:nvSpPr>
        <p:spPr>
          <a:xfrm>
            <a:off x="10412361" y="1941356"/>
            <a:ext cx="1274197" cy="570271"/>
          </a:xfrm>
          <a:prstGeom prst="roundRect">
            <a:avLst/>
          </a:prstGeom>
          <a:solidFill>
            <a:srgbClr val="50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endParaRPr lang="vi-VN" sz="2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CC96997-59B0-48D0-BC26-40F736196547}"/>
              </a:ext>
            </a:extLst>
          </p:cNvPr>
          <p:cNvSpPr/>
          <p:nvPr/>
        </p:nvSpPr>
        <p:spPr>
          <a:xfrm>
            <a:off x="0" y="4473676"/>
            <a:ext cx="12192000" cy="238432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6DD82A-5656-4F01-AC5C-75D7E8B77CF8}"/>
              </a:ext>
            </a:extLst>
          </p:cNvPr>
          <p:cNvSpPr txBox="1"/>
          <p:nvPr/>
        </p:nvSpPr>
        <p:spPr>
          <a:xfrm>
            <a:off x="722704" y="1964149"/>
            <a:ext cx="4611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9A9A9E"/>
                </a:solidFill>
              </a:rPr>
              <a:t>Nội dung thuyết trình</a:t>
            </a:r>
            <a:endParaRPr lang="vi-VN" sz="2800" b="1">
              <a:solidFill>
                <a:srgbClr val="9A9A9E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549E6E0-A6D2-4A90-95D1-E36F016E6FEF}"/>
              </a:ext>
            </a:extLst>
          </p:cNvPr>
          <p:cNvSpPr/>
          <p:nvPr/>
        </p:nvSpPr>
        <p:spPr>
          <a:xfrm>
            <a:off x="505442" y="3220082"/>
            <a:ext cx="2411929" cy="3136617"/>
          </a:xfrm>
          <a:prstGeom prst="roundRect">
            <a:avLst>
              <a:gd name="adj" fmla="val 5835"/>
            </a:avLst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Rectangle: Top Corners Rounded 56">
            <a:extLst>
              <a:ext uri="{FF2B5EF4-FFF2-40B4-BE49-F238E27FC236}">
                <a16:creationId xmlns:a16="http://schemas.microsoft.com/office/drawing/2014/main" id="{28A7D983-5953-46B6-877B-548AA80DFB78}"/>
              </a:ext>
            </a:extLst>
          </p:cNvPr>
          <p:cNvSpPr/>
          <p:nvPr/>
        </p:nvSpPr>
        <p:spPr>
          <a:xfrm>
            <a:off x="505442" y="3220081"/>
            <a:ext cx="2411929" cy="1754690"/>
          </a:xfrm>
          <a:prstGeom prst="round2SameRect">
            <a:avLst>
              <a:gd name="adj1" fmla="val 9007"/>
              <a:gd name="adj2" fmla="val 0"/>
            </a:avLst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C1E9FD4-055C-4181-938D-5BCF3ECD9510}"/>
              </a:ext>
            </a:extLst>
          </p:cNvPr>
          <p:cNvSpPr/>
          <p:nvPr/>
        </p:nvSpPr>
        <p:spPr>
          <a:xfrm>
            <a:off x="1360713" y="4637035"/>
            <a:ext cx="685801" cy="685800"/>
          </a:xfrm>
          <a:prstGeom prst="ellipse">
            <a:avLst/>
          </a:prstGeom>
          <a:solidFill>
            <a:srgbClr val="2D49DD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vi-VN" sz="6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89883CF-1890-4948-9C2D-35E67564BD90}"/>
              </a:ext>
            </a:extLst>
          </p:cNvPr>
          <p:cNvSpPr/>
          <p:nvPr/>
        </p:nvSpPr>
        <p:spPr>
          <a:xfrm>
            <a:off x="3446083" y="3220081"/>
            <a:ext cx="2411929" cy="3136617"/>
          </a:xfrm>
          <a:prstGeom prst="roundRect">
            <a:avLst>
              <a:gd name="adj" fmla="val 5835"/>
            </a:avLst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A512E5B-01AD-40DD-9CB1-6E43A19F37EF}"/>
              </a:ext>
            </a:extLst>
          </p:cNvPr>
          <p:cNvSpPr/>
          <p:nvPr/>
        </p:nvSpPr>
        <p:spPr>
          <a:xfrm>
            <a:off x="6386724" y="3220081"/>
            <a:ext cx="2411929" cy="3136617"/>
          </a:xfrm>
          <a:prstGeom prst="roundRect">
            <a:avLst>
              <a:gd name="adj" fmla="val 5835"/>
            </a:avLst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82FDCBB-1999-483B-BB1E-6C33ED343CCB}"/>
              </a:ext>
            </a:extLst>
          </p:cNvPr>
          <p:cNvSpPr/>
          <p:nvPr/>
        </p:nvSpPr>
        <p:spPr>
          <a:xfrm>
            <a:off x="9377160" y="3222760"/>
            <a:ext cx="2411929" cy="3136617"/>
          </a:xfrm>
          <a:prstGeom prst="roundRect">
            <a:avLst>
              <a:gd name="adj" fmla="val 5835"/>
            </a:avLst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815DA0A-6727-4C88-8DC0-4CF3E255DFF7}"/>
              </a:ext>
            </a:extLst>
          </p:cNvPr>
          <p:cNvSpPr txBox="1"/>
          <p:nvPr/>
        </p:nvSpPr>
        <p:spPr>
          <a:xfrm>
            <a:off x="1112692" y="5516601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9A9A9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 một nội dung</a:t>
            </a:r>
            <a:endParaRPr lang="vi-VN" b="1">
              <a:solidFill>
                <a:srgbClr val="9A9A9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DE4157A-C6ED-4ABE-8300-1923B70C2C32}"/>
              </a:ext>
            </a:extLst>
          </p:cNvPr>
          <p:cNvSpPr/>
          <p:nvPr/>
        </p:nvSpPr>
        <p:spPr>
          <a:xfrm>
            <a:off x="4309146" y="2804568"/>
            <a:ext cx="685801" cy="685800"/>
          </a:xfrm>
          <a:prstGeom prst="ellipse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096360E-7CFC-4F1F-9658-17DC5DD59442}"/>
              </a:ext>
            </a:extLst>
          </p:cNvPr>
          <p:cNvSpPr/>
          <p:nvPr/>
        </p:nvSpPr>
        <p:spPr>
          <a:xfrm>
            <a:off x="7274686" y="2804110"/>
            <a:ext cx="685801" cy="685800"/>
          </a:xfrm>
          <a:prstGeom prst="ellipse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1B0858E-3CC1-4D19-B5F3-38649C1EA092}"/>
              </a:ext>
            </a:extLst>
          </p:cNvPr>
          <p:cNvSpPr/>
          <p:nvPr/>
        </p:nvSpPr>
        <p:spPr>
          <a:xfrm>
            <a:off x="10247320" y="2748747"/>
            <a:ext cx="685801" cy="685800"/>
          </a:xfrm>
          <a:prstGeom prst="ellipse">
            <a:avLst/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0BEFF6-6369-4511-8A47-D25E492E6931}"/>
              </a:ext>
            </a:extLst>
          </p:cNvPr>
          <p:cNvSpPr txBox="1"/>
          <p:nvPr/>
        </p:nvSpPr>
        <p:spPr>
          <a:xfrm>
            <a:off x="3491152" y="5626789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8157131-D77A-4DA3-BBCF-A6183DA5C65F}"/>
              </a:ext>
            </a:extLst>
          </p:cNvPr>
          <p:cNvSpPr txBox="1"/>
          <p:nvPr/>
        </p:nvSpPr>
        <p:spPr>
          <a:xfrm>
            <a:off x="6386724" y="5626788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BB6AF88-3187-4D33-9CA7-477605BA585B}"/>
              </a:ext>
            </a:extLst>
          </p:cNvPr>
          <p:cNvSpPr txBox="1"/>
          <p:nvPr/>
        </p:nvSpPr>
        <p:spPr>
          <a:xfrm>
            <a:off x="9399903" y="5683517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C8B166D5-9D34-4EDE-8466-3D552C59C35C}"/>
              </a:ext>
            </a:extLst>
          </p:cNvPr>
          <p:cNvSpPr/>
          <p:nvPr/>
        </p:nvSpPr>
        <p:spPr>
          <a:xfrm>
            <a:off x="12402709" y="3193231"/>
            <a:ext cx="2411929" cy="3136617"/>
          </a:xfrm>
          <a:prstGeom prst="roundRect">
            <a:avLst>
              <a:gd name="adj" fmla="val 5835"/>
            </a:avLst>
          </a:prstGeom>
          <a:blipFill dpi="0"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D5A34CC-BE2B-4D6D-8D95-E4A65E1CA8A6}"/>
              </a:ext>
            </a:extLst>
          </p:cNvPr>
          <p:cNvSpPr/>
          <p:nvPr/>
        </p:nvSpPr>
        <p:spPr>
          <a:xfrm>
            <a:off x="13272869" y="2719218"/>
            <a:ext cx="685801" cy="685800"/>
          </a:xfrm>
          <a:prstGeom prst="ellipse">
            <a:avLst/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D49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1DA51B-F825-42CA-8CF1-31296C50A326}"/>
              </a:ext>
            </a:extLst>
          </p:cNvPr>
          <p:cNvSpPr txBox="1"/>
          <p:nvPr/>
        </p:nvSpPr>
        <p:spPr>
          <a:xfrm>
            <a:off x="12418341" y="5626788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vi-VN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Picture 71" descr="Shape, arrow&#10;&#10;Description automatically generated">
            <a:extLst>
              <a:ext uri="{FF2B5EF4-FFF2-40B4-BE49-F238E27FC236}">
                <a16:creationId xmlns:a16="http://schemas.microsoft.com/office/drawing/2014/main" id="{CAEA3C2C-22D1-4476-94B8-83B2CCCBBEAB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3279" b="96175" l="9455" r="89455">
                        <a14:foregroundMark x1="24727" y1="9290" x2="24727" y2="9290"/>
                        <a14:foregroundMark x1="76364" y1="89617" x2="76364" y2="89617"/>
                        <a14:foregroundMark x1="21455" y1="3825" x2="21455" y2="3825"/>
                        <a14:foregroundMark x1="29091" y1="16393" x2="29091" y2="16393"/>
                        <a14:foregroundMark x1="42182" y1="29508" x2="59636" y2="55191"/>
                        <a14:foregroundMark x1="38909" y1="36066" x2="50182" y2="65574"/>
                        <a14:foregroundMark x1="68000" y1="91257" x2="68000" y2="91257"/>
                        <a14:foregroundMark x1="61091" y1="67760" x2="69091" y2="84153"/>
                        <a14:foregroundMark x1="74182" y1="96175" x2="74182" y2="961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08" r="13471"/>
          <a:stretch/>
        </p:blipFill>
        <p:spPr>
          <a:xfrm rot="20737890">
            <a:off x="12447517" y="7068893"/>
            <a:ext cx="569538" cy="53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06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51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94101 -0.6912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057" y="-3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385</Words>
  <Application>Microsoft Office PowerPoint</Application>
  <PresentationFormat>Widescreen</PresentationFormat>
  <Paragraphs>118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Gilroy-SemiBold</vt:lpstr>
      <vt:lpstr>Klavika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 Nguyễn</dc:creator>
  <cp:lastModifiedBy>Công Nguyễn</cp:lastModifiedBy>
  <cp:revision>34</cp:revision>
  <dcterms:created xsi:type="dcterms:W3CDTF">2021-06-16T02:31:39Z</dcterms:created>
  <dcterms:modified xsi:type="dcterms:W3CDTF">2021-06-16T13:47:03Z</dcterms:modified>
</cp:coreProperties>
</file>